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46"/>
  </p:notesMasterIdLst>
  <p:handoutMasterIdLst>
    <p:handoutMasterId r:id="rId47"/>
  </p:handoutMasterIdLst>
  <p:sldIdLst>
    <p:sldId id="256" r:id="rId2"/>
    <p:sldId id="342" r:id="rId3"/>
    <p:sldId id="375" r:id="rId4"/>
    <p:sldId id="340" r:id="rId5"/>
    <p:sldId id="345" r:id="rId6"/>
    <p:sldId id="346" r:id="rId7"/>
    <p:sldId id="347" r:id="rId8"/>
    <p:sldId id="376" r:id="rId9"/>
    <p:sldId id="344" r:id="rId10"/>
    <p:sldId id="367" r:id="rId11"/>
    <p:sldId id="377" r:id="rId12"/>
    <p:sldId id="380" r:id="rId13"/>
    <p:sldId id="381" r:id="rId14"/>
    <p:sldId id="348" r:id="rId15"/>
    <p:sldId id="349" r:id="rId16"/>
    <p:sldId id="350" r:id="rId17"/>
    <p:sldId id="352" r:id="rId18"/>
    <p:sldId id="353" r:id="rId19"/>
    <p:sldId id="354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82" r:id="rId29"/>
    <p:sldId id="368" r:id="rId30"/>
    <p:sldId id="364" r:id="rId31"/>
    <p:sldId id="371" r:id="rId32"/>
    <p:sldId id="370" r:id="rId33"/>
    <p:sldId id="369" r:id="rId34"/>
    <p:sldId id="329" r:id="rId35"/>
    <p:sldId id="338" r:id="rId36"/>
    <p:sldId id="339" r:id="rId37"/>
    <p:sldId id="378" r:id="rId38"/>
    <p:sldId id="333" r:id="rId39"/>
    <p:sldId id="386" r:id="rId40"/>
    <p:sldId id="384" r:id="rId41"/>
    <p:sldId id="385" r:id="rId42"/>
    <p:sldId id="383" r:id="rId43"/>
    <p:sldId id="373" r:id="rId44"/>
    <p:sldId id="312" r:id="rId45"/>
  </p:sldIdLst>
  <p:sldSz cx="9144000" cy="6858000" type="screen4x3"/>
  <p:notesSz cx="6797675" cy="9798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erson de Santana" initials="A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9933"/>
    <a:srgbClr val="83BBC6"/>
    <a:srgbClr val="518C9F"/>
    <a:srgbClr val="008000"/>
    <a:srgbClr val="E1AD3C"/>
    <a:srgbClr val="FF9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1474" autoAdjust="0"/>
  </p:normalViewPr>
  <p:slideViewPr>
    <p:cSldViewPr>
      <p:cViewPr varScale="1">
        <p:scale>
          <a:sx n="105" d="100"/>
          <a:sy n="105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08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3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3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E886E-2AB7-4897-B920-20D685A1D982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14BFB8E7-A75C-4B10-AD81-17D8DDD434A6}">
      <dgm:prSet custT="1"/>
      <dgm:spPr>
        <a:solidFill>
          <a:srgbClr val="7030A0"/>
        </a:solidFill>
      </dgm:spPr>
      <dgm:t>
        <a:bodyPr anchor="ctr"/>
        <a:lstStyle/>
        <a:p>
          <a:pPr marL="441325" indent="0" algn="ctr" rtl="0">
            <a:lnSpc>
              <a:spcPct val="100000"/>
            </a:lnSpc>
          </a:pPr>
          <a:r>
            <a:rPr lang="pt-BR" sz="3600" b="1" dirty="0" smtClean="0">
              <a:solidFill>
                <a:srgbClr val="FFC000"/>
              </a:solidFill>
            </a:rPr>
            <a:t>CONTEXTO DO </a:t>
          </a:r>
          <a:r>
            <a:rPr lang="pt-BR" sz="3600" b="1" dirty="0" err="1" smtClean="0">
              <a:solidFill>
                <a:srgbClr val="FFC000"/>
              </a:solidFill>
            </a:rPr>
            <a:t>SIBiUSP</a:t>
          </a:r>
          <a:endParaRPr lang="pt-BR" sz="3600" b="1" dirty="0" smtClean="0">
            <a:solidFill>
              <a:srgbClr val="FFC000"/>
            </a:solidFill>
          </a:endParaRPr>
        </a:p>
      </dgm:t>
    </dgm:pt>
    <dgm:pt modelId="{F14E2B09-74F1-49B8-8739-2ED745CA8260}" type="parTrans" cxnId="{0C439148-484F-413A-BAE6-E58419A4EE39}">
      <dgm:prSet/>
      <dgm:spPr/>
      <dgm:t>
        <a:bodyPr/>
        <a:lstStyle/>
        <a:p>
          <a:pPr algn="r"/>
          <a:endParaRPr lang="pt-BR" b="1"/>
        </a:p>
      </dgm:t>
    </dgm:pt>
    <dgm:pt modelId="{B1F33C28-02B5-4570-A1FA-5F476B1CE9D4}" type="sibTrans" cxnId="{0C439148-484F-413A-BAE6-E58419A4EE39}">
      <dgm:prSet/>
      <dgm:spPr/>
      <dgm:t>
        <a:bodyPr/>
        <a:lstStyle/>
        <a:p>
          <a:pPr algn="r"/>
          <a:endParaRPr lang="pt-BR" b="1"/>
        </a:p>
      </dgm:t>
    </dgm:pt>
    <dgm:pt modelId="{54603DA1-1336-4789-9288-D0CE416EB681}" type="pres">
      <dgm:prSet presAssocID="{9CCE886E-2AB7-4897-B920-20D685A1D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DF872A-AEA5-4C70-87C0-9F22559AB56F}" type="pres">
      <dgm:prSet presAssocID="{14BFB8E7-A75C-4B10-AD81-17D8DDD434A6}" presName="composite" presStyleCnt="0"/>
      <dgm:spPr/>
      <dgm:t>
        <a:bodyPr/>
        <a:lstStyle/>
        <a:p>
          <a:endParaRPr lang="pt-BR"/>
        </a:p>
      </dgm:t>
    </dgm:pt>
    <dgm:pt modelId="{56F81CDF-3625-40A3-BA47-3340F7CBF942}" type="pres">
      <dgm:prSet presAssocID="{14BFB8E7-A75C-4B10-AD81-17D8DDD434A6}" presName="imgShp" presStyleLbl="fgImgPlace1" presStyleIdx="0" presStyleCnt="1" custLinFactNeighborX="-3659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518C9F"/>
          </a:solidFill>
        </a:ln>
      </dgm:spPr>
      <dgm:t>
        <a:bodyPr/>
        <a:lstStyle/>
        <a:p>
          <a:endParaRPr lang="pt-BR"/>
        </a:p>
      </dgm:t>
    </dgm:pt>
    <dgm:pt modelId="{C48961E9-2C28-4DDA-BFAE-B9036DE02B41}" type="pres">
      <dgm:prSet presAssocID="{14BFB8E7-A75C-4B10-AD81-17D8DDD434A6}" presName="txShp" presStyleLbl="node1" presStyleIdx="0" presStyleCnt="1" custScaleX="134437" custScaleY="781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439148-484F-413A-BAE6-E58419A4EE39}" srcId="{9CCE886E-2AB7-4897-B920-20D685A1D982}" destId="{14BFB8E7-A75C-4B10-AD81-17D8DDD434A6}" srcOrd="0" destOrd="0" parTransId="{F14E2B09-74F1-49B8-8739-2ED745CA8260}" sibTransId="{B1F33C28-02B5-4570-A1FA-5F476B1CE9D4}"/>
    <dgm:cxn modelId="{52AD8687-DAC3-45C1-8DF5-040AF4EFAD54}" type="presOf" srcId="{9CCE886E-2AB7-4897-B920-20D685A1D982}" destId="{54603DA1-1336-4789-9288-D0CE416EB681}" srcOrd="0" destOrd="0" presId="urn:microsoft.com/office/officeart/2005/8/layout/vList3#1"/>
    <dgm:cxn modelId="{67D90CB9-8E3F-42E6-A9F4-BDED1ABA24A9}" type="presOf" srcId="{14BFB8E7-A75C-4B10-AD81-17D8DDD434A6}" destId="{C48961E9-2C28-4DDA-BFAE-B9036DE02B41}" srcOrd="0" destOrd="0" presId="urn:microsoft.com/office/officeart/2005/8/layout/vList3#1"/>
    <dgm:cxn modelId="{4E6C991C-C868-4D9E-B785-E9941C78597A}" type="presParOf" srcId="{54603DA1-1336-4789-9288-D0CE416EB681}" destId="{EDDF872A-AEA5-4C70-87C0-9F22559AB56F}" srcOrd="0" destOrd="0" presId="urn:microsoft.com/office/officeart/2005/8/layout/vList3#1"/>
    <dgm:cxn modelId="{D20B95E1-0CAA-4205-93CA-3F1C6CC4DC68}" type="presParOf" srcId="{EDDF872A-AEA5-4C70-87C0-9F22559AB56F}" destId="{56F81CDF-3625-40A3-BA47-3340F7CBF942}" srcOrd="0" destOrd="0" presId="urn:microsoft.com/office/officeart/2005/8/layout/vList3#1"/>
    <dgm:cxn modelId="{90123D83-35C2-48AC-B0C0-97C6895749F1}" type="presParOf" srcId="{EDDF872A-AEA5-4C70-87C0-9F22559AB56F}" destId="{C48961E9-2C28-4DDA-BFAE-B9036DE02B4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CE886E-2AB7-4897-B920-20D685A1D982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E31DCD44-CAC8-4099-AF47-EEBCF863769D}">
      <dgm:prSet cust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pPr marL="533400" indent="0" algn="ctr" rtl="0"/>
          <a:r>
            <a:rPr lang="pt-BR" sz="47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Ecosistema</a:t>
          </a:r>
          <a:r>
            <a:rPr lang="pt-BR" sz="4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informação USP</a:t>
          </a:r>
          <a:endParaRPr lang="pt-BR" sz="47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556431-2D40-46D5-9E58-00091CE5DA85}" type="parTrans" cxnId="{FFCE719E-F31B-4C74-932B-A3F487739D8F}">
      <dgm:prSet/>
      <dgm:spPr/>
      <dgm:t>
        <a:bodyPr/>
        <a:lstStyle/>
        <a:p>
          <a:endParaRPr lang="es-ES"/>
        </a:p>
      </dgm:t>
    </dgm:pt>
    <dgm:pt modelId="{4BBFB48E-A00D-45CB-8805-9926FC6792B8}" type="sibTrans" cxnId="{FFCE719E-F31B-4C74-932B-A3F487739D8F}">
      <dgm:prSet/>
      <dgm:spPr/>
      <dgm:t>
        <a:bodyPr/>
        <a:lstStyle/>
        <a:p>
          <a:endParaRPr lang="es-ES"/>
        </a:p>
      </dgm:t>
    </dgm:pt>
    <dgm:pt modelId="{54603DA1-1336-4789-9288-D0CE416EB681}" type="pres">
      <dgm:prSet presAssocID="{9CCE886E-2AB7-4897-B920-20D685A1D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364B8D-AFBD-40B9-8989-2C57BBE6902A}" type="pres">
      <dgm:prSet presAssocID="{E31DCD44-CAC8-4099-AF47-EEBCF863769D}" presName="composite" presStyleCnt="0"/>
      <dgm:spPr/>
      <dgm:t>
        <a:bodyPr/>
        <a:lstStyle/>
        <a:p>
          <a:endParaRPr lang="pt-BR"/>
        </a:p>
      </dgm:t>
    </dgm:pt>
    <dgm:pt modelId="{04CC50B6-301C-4CB6-9FA7-965E24861001}" type="pres">
      <dgm:prSet presAssocID="{E31DCD44-CAC8-4099-AF47-EEBCF863769D}" presName="imgShp" presStyleLbl="fgImgPlace1" presStyleIdx="0" presStyleCnt="1" custLinFactNeighborX="-22541" custLinFactNeighborY="188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ln>
          <a:solidFill>
            <a:srgbClr val="008000"/>
          </a:solidFill>
        </a:ln>
      </dgm:spPr>
      <dgm:t>
        <a:bodyPr/>
        <a:lstStyle/>
        <a:p>
          <a:endParaRPr lang="es-ES"/>
        </a:p>
      </dgm:t>
    </dgm:pt>
    <dgm:pt modelId="{E58F2306-F561-4A87-9636-3ABF7005E9A9}" type="pres">
      <dgm:prSet presAssocID="{E31DCD44-CAC8-4099-AF47-EEBCF863769D}" presName="txShp" presStyleLbl="node1" presStyleIdx="0" presStyleCnt="1" custScaleX="138517" custScaleY="825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D637EC-0198-4A7C-A825-D0AB5111FE3A}" type="presOf" srcId="{9CCE886E-2AB7-4897-B920-20D685A1D982}" destId="{54603DA1-1336-4789-9288-D0CE416EB681}" srcOrd="0" destOrd="0" presId="urn:microsoft.com/office/officeart/2005/8/layout/vList3#1"/>
    <dgm:cxn modelId="{FFCE719E-F31B-4C74-932B-A3F487739D8F}" srcId="{9CCE886E-2AB7-4897-B920-20D685A1D982}" destId="{E31DCD44-CAC8-4099-AF47-EEBCF863769D}" srcOrd="0" destOrd="0" parTransId="{44556431-2D40-46D5-9E58-00091CE5DA85}" sibTransId="{4BBFB48E-A00D-45CB-8805-9926FC6792B8}"/>
    <dgm:cxn modelId="{8DD2159F-6531-48E0-8D93-3771B7D6EBE8}" type="presOf" srcId="{E31DCD44-CAC8-4099-AF47-EEBCF863769D}" destId="{E58F2306-F561-4A87-9636-3ABF7005E9A9}" srcOrd="0" destOrd="0" presId="urn:microsoft.com/office/officeart/2005/8/layout/vList3#1"/>
    <dgm:cxn modelId="{BD59CCE4-4533-4B8B-9FB1-47014C3DF64F}" type="presParOf" srcId="{54603DA1-1336-4789-9288-D0CE416EB681}" destId="{A5364B8D-AFBD-40B9-8989-2C57BBE6902A}" srcOrd="0" destOrd="0" presId="urn:microsoft.com/office/officeart/2005/8/layout/vList3#1"/>
    <dgm:cxn modelId="{56EDF4A4-6B4C-4257-831B-688BC062AD2C}" type="presParOf" srcId="{A5364B8D-AFBD-40B9-8989-2C57BBE6902A}" destId="{04CC50B6-301C-4CB6-9FA7-965E24861001}" srcOrd="0" destOrd="0" presId="urn:microsoft.com/office/officeart/2005/8/layout/vList3#1"/>
    <dgm:cxn modelId="{332DE2F1-BEB6-46E7-A715-528E6ACD90FE}" type="presParOf" srcId="{A5364B8D-AFBD-40B9-8989-2C57BBE6902A}" destId="{E58F2306-F561-4A87-9636-3ABF7005E9A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CE886E-2AB7-4897-B920-20D685A1D982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E31DCD44-CAC8-4099-AF47-EEBCF863769D}">
      <dgm:prSet cust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pPr marL="533400" indent="0" algn="ctr" rtl="0"/>
          <a:r>
            <a:rPr lang="pt-BR" sz="4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Impactos </a:t>
          </a:r>
          <a:r>
            <a:rPr lang="pt-BR" sz="4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sociais</a:t>
          </a:r>
          <a:endParaRPr lang="pt-BR" sz="47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556431-2D40-46D5-9E58-00091CE5DA85}" type="parTrans" cxnId="{FFCE719E-F31B-4C74-932B-A3F487739D8F}">
      <dgm:prSet/>
      <dgm:spPr/>
      <dgm:t>
        <a:bodyPr/>
        <a:lstStyle/>
        <a:p>
          <a:endParaRPr lang="es-ES"/>
        </a:p>
      </dgm:t>
    </dgm:pt>
    <dgm:pt modelId="{4BBFB48E-A00D-45CB-8805-9926FC6792B8}" type="sibTrans" cxnId="{FFCE719E-F31B-4C74-932B-A3F487739D8F}">
      <dgm:prSet/>
      <dgm:spPr/>
      <dgm:t>
        <a:bodyPr/>
        <a:lstStyle/>
        <a:p>
          <a:endParaRPr lang="es-ES"/>
        </a:p>
      </dgm:t>
    </dgm:pt>
    <dgm:pt modelId="{54603DA1-1336-4789-9288-D0CE416EB681}" type="pres">
      <dgm:prSet presAssocID="{9CCE886E-2AB7-4897-B920-20D685A1D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364B8D-AFBD-40B9-8989-2C57BBE6902A}" type="pres">
      <dgm:prSet presAssocID="{E31DCD44-CAC8-4099-AF47-EEBCF863769D}" presName="composite" presStyleCnt="0"/>
      <dgm:spPr/>
      <dgm:t>
        <a:bodyPr/>
        <a:lstStyle/>
        <a:p>
          <a:endParaRPr lang="pt-BR"/>
        </a:p>
      </dgm:t>
    </dgm:pt>
    <dgm:pt modelId="{04CC50B6-301C-4CB6-9FA7-965E24861001}" type="pres">
      <dgm:prSet presAssocID="{E31DCD44-CAC8-4099-AF47-EEBCF863769D}" presName="imgShp" presStyleLbl="fgImgPlace1" presStyleIdx="0" presStyleCnt="1" custLinFactNeighborX="-22541" custLinFactNeighborY="188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ln>
          <a:solidFill>
            <a:srgbClr val="008000"/>
          </a:solidFill>
        </a:ln>
      </dgm:spPr>
      <dgm:t>
        <a:bodyPr/>
        <a:lstStyle/>
        <a:p>
          <a:endParaRPr lang="es-ES"/>
        </a:p>
      </dgm:t>
    </dgm:pt>
    <dgm:pt modelId="{E58F2306-F561-4A87-9636-3ABF7005E9A9}" type="pres">
      <dgm:prSet presAssocID="{E31DCD44-CAC8-4099-AF47-EEBCF863769D}" presName="txShp" presStyleLbl="node1" presStyleIdx="0" presStyleCnt="1" custScaleX="138517" custScaleY="825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CE719E-F31B-4C74-932B-A3F487739D8F}" srcId="{9CCE886E-2AB7-4897-B920-20D685A1D982}" destId="{E31DCD44-CAC8-4099-AF47-EEBCF863769D}" srcOrd="0" destOrd="0" parTransId="{44556431-2D40-46D5-9E58-00091CE5DA85}" sibTransId="{4BBFB48E-A00D-45CB-8805-9926FC6792B8}"/>
    <dgm:cxn modelId="{E99F17A0-9613-43EB-B2AB-4439C938EB39}" type="presOf" srcId="{9CCE886E-2AB7-4897-B920-20D685A1D982}" destId="{54603DA1-1336-4789-9288-D0CE416EB681}" srcOrd="0" destOrd="0" presId="urn:microsoft.com/office/officeart/2005/8/layout/vList3#1"/>
    <dgm:cxn modelId="{A4E9AF53-8224-4D00-8F04-243F81922C06}" type="presOf" srcId="{E31DCD44-CAC8-4099-AF47-EEBCF863769D}" destId="{E58F2306-F561-4A87-9636-3ABF7005E9A9}" srcOrd="0" destOrd="0" presId="urn:microsoft.com/office/officeart/2005/8/layout/vList3#1"/>
    <dgm:cxn modelId="{3DCA68A6-7A5B-4EE5-AA36-8D712533FDAD}" type="presParOf" srcId="{54603DA1-1336-4789-9288-D0CE416EB681}" destId="{A5364B8D-AFBD-40B9-8989-2C57BBE6902A}" srcOrd="0" destOrd="0" presId="urn:microsoft.com/office/officeart/2005/8/layout/vList3#1"/>
    <dgm:cxn modelId="{5CA2BE3D-68F1-4613-BDE0-36211AEC0D4E}" type="presParOf" srcId="{A5364B8D-AFBD-40B9-8989-2C57BBE6902A}" destId="{04CC50B6-301C-4CB6-9FA7-965E24861001}" srcOrd="0" destOrd="0" presId="urn:microsoft.com/office/officeart/2005/8/layout/vList3#1"/>
    <dgm:cxn modelId="{5F5AE8B8-D73A-48DF-A268-082E8858F500}" type="presParOf" srcId="{A5364B8D-AFBD-40B9-8989-2C57BBE6902A}" destId="{E58F2306-F561-4A87-9636-3ABF7005E9A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7056D-1D94-472A-B2ED-984776538AE2}" type="doc">
      <dgm:prSet loTypeId="urn:microsoft.com/office/officeart/2005/8/layout/vList6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pt-BR"/>
        </a:p>
      </dgm:t>
    </dgm:pt>
    <dgm:pt modelId="{C710E9AA-A2C9-4B57-884A-4150FDEDA527}">
      <dgm:prSet/>
      <dgm:spPr/>
      <dgm:t>
        <a:bodyPr/>
        <a:lstStyle/>
        <a:p>
          <a:pPr rtl="0"/>
          <a:r>
            <a:rPr lang="pt-BR" b="1" dirty="0" smtClean="0"/>
            <a:t>Docentes/Pesquisadores</a:t>
          </a:r>
          <a:endParaRPr lang="pt-BR" dirty="0"/>
        </a:p>
      </dgm:t>
    </dgm:pt>
    <dgm:pt modelId="{DF36324D-4C8C-44B1-BBFD-763A519F175E}" type="parTrans" cxnId="{4EEE8608-493F-4EEE-A047-1A20A3C82D52}">
      <dgm:prSet/>
      <dgm:spPr/>
      <dgm:t>
        <a:bodyPr/>
        <a:lstStyle/>
        <a:p>
          <a:endParaRPr lang="pt-BR"/>
        </a:p>
      </dgm:t>
    </dgm:pt>
    <dgm:pt modelId="{962D8FA5-8294-46CA-B72D-2E4BF55FBD83}" type="sibTrans" cxnId="{4EEE8608-493F-4EEE-A047-1A20A3C82D52}">
      <dgm:prSet/>
      <dgm:spPr/>
      <dgm:t>
        <a:bodyPr/>
        <a:lstStyle/>
        <a:p>
          <a:endParaRPr lang="pt-BR"/>
        </a:p>
      </dgm:t>
    </dgm:pt>
    <dgm:pt modelId="{9D50E6B5-0150-4338-BA08-12F8BBE38AD3}">
      <dgm:prSet/>
      <dgm:spPr/>
      <dgm:t>
        <a:bodyPr/>
        <a:lstStyle/>
        <a:p>
          <a:pPr rtl="0"/>
          <a:r>
            <a:rPr lang="pt-BR" b="1" dirty="0" smtClean="0"/>
            <a:t>Alunos</a:t>
          </a:r>
          <a:endParaRPr lang="pt-BR" dirty="0"/>
        </a:p>
      </dgm:t>
    </dgm:pt>
    <dgm:pt modelId="{D2E9D146-2784-4C18-8B83-56535AFF4FA0}" type="parTrans" cxnId="{0F684742-4E82-46DB-8D46-5487D3A956D8}">
      <dgm:prSet/>
      <dgm:spPr/>
      <dgm:t>
        <a:bodyPr/>
        <a:lstStyle/>
        <a:p>
          <a:endParaRPr lang="pt-BR"/>
        </a:p>
      </dgm:t>
    </dgm:pt>
    <dgm:pt modelId="{854A7B9C-1036-483D-882F-1D29D2DF8ACB}" type="sibTrans" cxnId="{0F684742-4E82-46DB-8D46-5487D3A956D8}">
      <dgm:prSet/>
      <dgm:spPr/>
      <dgm:t>
        <a:bodyPr/>
        <a:lstStyle/>
        <a:p>
          <a:endParaRPr lang="pt-BR"/>
        </a:p>
      </dgm:t>
    </dgm:pt>
    <dgm:pt modelId="{34B272E7-06A3-4424-B775-235A680F4FB1}">
      <dgm:prSet custT="1"/>
      <dgm:spPr/>
      <dgm:t>
        <a:bodyPr/>
        <a:lstStyle/>
        <a:p>
          <a:pPr rtl="0"/>
          <a:r>
            <a:rPr lang="pt-BR" sz="2200" dirty="0" smtClean="0"/>
            <a:t>Graduação </a:t>
          </a:r>
          <a:r>
            <a:rPr lang="pt-BR" sz="2200" smtClean="0"/>
            <a:t>=&gt; </a:t>
          </a:r>
          <a:r>
            <a:rPr lang="pt-BR" sz="2200" b="1" smtClean="0"/>
            <a:t>57.902</a:t>
          </a:r>
          <a:endParaRPr lang="pt-BR" sz="2200" b="1" dirty="0"/>
        </a:p>
      </dgm:t>
    </dgm:pt>
    <dgm:pt modelId="{297A6E45-912E-44DD-8B64-E00D74C72186}" type="parTrans" cxnId="{0AB81882-49A3-42A1-86BB-06685F13B181}">
      <dgm:prSet/>
      <dgm:spPr/>
      <dgm:t>
        <a:bodyPr/>
        <a:lstStyle/>
        <a:p>
          <a:endParaRPr lang="pt-BR"/>
        </a:p>
      </dgm:t>
    </dgm:pt>
    <dgm:pt modelId="{670E5865-3B8D-4887-91CA-416D84361D4F}" type="sibTrans" cxnId="{0AB81882-49A3-42A1-86BB-06685F13B181}">
      <dgm:prSet/>
      <dgm:spPr/>
      <dgm:t>
        <a:bodyPr/>
        <a:lstStyle/>
        <a:p>
          <a:endParaRPr lang="pt-BR"/>
        </a:p>
      </dgm:t>
    </dgm:pt>
    <dgm:pt modelId="{E5E3CB99-C335-4F31-8AAB-40868A8CD9A9}">
      <dgm:prSet custT="1"/>
      <dgm:spPr/>
      <dgm:t>
        <a:bodyPr/>
        <a:lstStyle/>
        <a:p>
          <a:pPr rtl="0"/>
          <a:r>
            <a:rPr lang="pt-BR" sz="2200" dirty="0" smtClean="0"/>
            <a:t>Pós-Graduação =&gt; </a:t>
          </a:r>
          <a:r>
            <a:rPr lang="pt-BR" sz="2200" b="1" dirty="0" smtClean="0"/>
            <a:t>27.795</a:t>
          </a:r>
          <a:endParaRPr lang="pt-BR" sz="2200" b="1" dirty="0"/>
        </a:p>
      </dgm:t>
    </dgm:pt>
    <dgm:pt modelId="{E6609809-5560-4C3A-94B3-E47F5F4AAB64}" type="parTrans" cxnId="{3A35B390-89A8-4D67-8025-A5855C5E442C}">
      <dgm:prSet/>
      <dgm:spPr/>
      <dgm:t>
        <a:bodyPr/>
        <a:lstStyle/>
        <a:p>
          <a:endParaRPr lang="pt-BR"/>
        </a:p>
      </dgm:t>
    </dgm:pt>
    <dgm:pt modelId="{FD66A651-E364-45AB-863A-D25F63524181}" type="sibTrans" cxnId="{3A35B390-89A8-4D67-8025-A5855C5E442C}">
      <dgm:prSet/>
      <dgm:spPr/>
      <dgm:t>
        <a:bodyPr/>
        <a:lstStyle/>
        <a:p>
          <a:endParaRPr lang="pt-BR"/>
        </a:p>
      </dgm:t>
    </dgm:pt>
    <dgm:pt modelId="{03F8CAB2-49F5-45F3-B4B7-DC28E4A3DBF3}">
      <dgm:prSet custT="1"/>
      <dgm:spPr/>
      <dgm:t>
        <a:bodyPr/>
        <a:lstStyle/>
        <a:p>
          <a:pPr rtl="0"/>
          <a:endParaRPr lang="pt-BR" sz="2200" dirty="0"/>
        </a:p>
      </dgm:t>
    </dgm:pt>
    <dgm:pt modelId="{76FEE2CB-25FF-492F-AF2B-08B67AB2AB30}" type="parTrans" cxnId="{449EEDAB-A976-4094-A3A8-07FF7CDA6E02}">
      <dgm:prSet/>
      <dgm:spPr/>
      <dgm:t>
        <a:bodyPr/>
        <a:lstStyle/>
        <a:p>
          <a:endParaRPr lang="pt-BR"/>
        </a:p>
      </dgm:t>
    </dgm:pt>
    <dgm:pt modelId="{569B75CC-A056-4E4B-B430-3CE4A7F7D7CB}" type="sibTrans" cxnId="{449EEDAB-A976-4094-A3A8-07FF7CDA6E02}">
      <dgm:prSet/>
      <dgm:spPr/>
      <dgm:t>
        <a:bodyPr/>
        <a:lstStyle/>
        <a:p>
          <a:endParaRPr lang="pt-BR"/>
        </a:p>
      </dgm:t>
    </dgm:pt>
    <dgm:pt modelId="{EB174E36-5981-4DD6-93FC-B7D76583F0A7}">
      <dgm:prSet/>
      <dgm:spPr/>
      <dgm:t>
        <a:bodyPr/>
        <a:lstStyle/>
        <a:p>
          <a:pPr rtl="0"/>
          <a:r>
            <a:rPr lang="pt-BR" b="1" dirty="0" smtClean="0"/>
            <a:t>Aluno extensão</a:t>
          </a:r>
        </a:p>
        <a:p>
          <a:pPr rtl="0"/>
          <a:r>
            <a:rPr lang="pt-BR" b="1" dirty="0" smtClean="0"/>
            <a:t>Funcionários </a:t>
          </a:r>
        </a:p>
      </dgm:t>
    </dgm:pt>
    <dgm:pt modelId="{6407A097-13A0-46AD-A9A7-5E53E970FF8D}" type="parTrans" cxnId="{67F225C8-E960-4261-A38F-22D0EB194598}">
      <dgm:prSet/>
      <dgm:spPr/>
      <dgm:t>
        <a:bodyPr/>
        <a:lstStyle/>
        <a:p>
          <a:endParaRPr lang="pt-BR"/>
        </a:p>
      </dgm:t>
    </dgm:pt>
    <dgm:pt modelId="{F715450D-B6BD-46FB-B321-BD632BCE695B}" type="sibTrans" cxnId="{67F225C8-E960-4261-A38F-22D0EB194598}">
      <dgm:prSet/>
      <dgm:spPr/>
      <dgm:t>
        <a:bodyPr/>
        <a:lstStyle/>
        <a:p>
          <a:endParaRPr lang="pt-BR"/>
        </a:p>
      </dgm:t>
    </dgm:pt>
    <dgm:pt modelId="{721362F2-21C6-4BF5-814C-63815E3E1BA0}">
      <dgm:prSet/>
      <dgm:spPr/>
      <dgm:t>
        <a:bodyPr/>
        <a:lstStyle/>
        <a:p>
          <a:pPr rtl="0"/>
          <a:r>
            <a:rPr lang="pt-BR" b="1" dirty="0" smtClean="0"/>
            <a:t>Cursos</a:t>
          </a:r>
          <a:endParaRPr lang="pt-BR" dirty="0"/>
        </a:p>
      </dgm:t>
    </dgm:pt>
    <dgm:pt modelId="{7A186118-FA11-4226-B6F8-1E186A4612CD}" type="parTrans" cxnId="{0F7C3191-F903-44BE-B339-133373038FBE}">
      <dgm:prSet/>
      <dgm:spPr/>
      <dgm:t>
        <a:bodyPr/>
        <a:lstStyle/>
        <a:p>
          <a:endParaRPr lang="pt-BR"/>
        </a:p>
      </dgm:t>
    </dgm:pt>
    <dgm:pt modelId="{E3BACB6F-E4B5-4126-B293-54EFE0E1AF16}" type="sibTrans" cxnId="{0F7C3191-F903-44BE-B339-133373038FBE}">
      <dgm:prSet/>
      <dgm:spPr/>
      <dgm:t>
        <a:bodyPr/>
        <a:lstStyle/>
        <a:p>
          <a:endParaRPr lang="pt-BR"/>
        </a:p>
      </dgm:t>
    </dgm:pt>
    <dgm:pt modelId="{8650E5E4-DF07-4013-BA76-A7ECBB35468F}">
      <dgm:prSet custT="1"/>
      <dgm:spPr/>
      <dgm:t>
        <a:bodyPr/>
        <a:lstStyle/>
        <a:p>
          <a:pPr rtl="0"/>
          <a:r>
            <a:rPr lang="pt-BR" sz="2200" dirty="0" smtClean="0"/>
            <a:t>Graduação: </a:t>
          </a:r>
          <a:r>
            <a:rPr lang="pt-BR" sz="2200" b="1" dirty="0" smtClean="0"/>
            <a:t>247 </a:t>
          </a:r>
          <a:r>
            <a:rPr lang="pt-BR" sz="2200" b="0" dirty="0" smtClean="0"/>
            <a:t>|</a:t>
          </a:r>
          <a:r>
            <a:rPr lang="pt-BR" sz="2200" dirty="0" smtClean="0"/>
            <a:t>Pós-Graduação: </a:t>
          </a:r>
          <a:br>
            <a:rPr lang="pt-BR" sz="2200" dirty="0" smtClean="0"/>
          </a:br>
          <a:r>
            <a:rPr lang="pt-BR" sz="2200" b="1" dirty="0" smtClean="0"/>
            <a:t>319 (mestrado) </a:t>
          </a:r>
          <a:r>
            <a:rPr lang="pt-BR" sz="2200" b="0" dirty="0" smtClean="0"/>
            <a:t>|</a:t>
          </a:r>
          <a:r>
            <a:rPr lang="pt-BR" sz="2200" dirty="0" smtClean="0"/>
            <a:t> </a:t>
          </a:r>
          <a:r>
            <a:rPr lang="pt-BR" sz="2200" b="1" dirty="0" smtClean="0"/>
            <a:t>308 (doutorado)</a:t>
          </a:r>
          <a:endParaRPr lang="pt-BR" sz="2200" b="1" dirty="0"/>
        </a:p>
      </dgm:t>
    </dgm:pt>
    <dgm:pt modelId="{D649B559-2B4A-4DE4-810A-0CCE93ABBD88}" type="parTrans" cxnId="{618ECDC7-3DA5-4310-8FA6-C1350F475BA1}">
      <dgm:prSet/>
      <dgm:spPr/>
      <dgm:t>
        <a:bodyPr/>
        <a:lstStyle/>
        <a:p>
          <a:endParaRPr lang="pt-BR"/>
        </a:p>
      </dgm:t>
    </dgm:pt>
    <dgm:pt modelId="{2EBC5368-DEE8-4C4F-A712-418663E289B4}" type="sibTrans" cxnId="{618ECDC7-3DA5-4310-8FA6-C1350F475BA1}">
      <dgm:prSet/>
      <dgm:spPr/>
      <dgm:t>
        <a:bodyPr/>
        <a:lstStyle/>
        <a:p>
          <a:endParaRPr lang="pt-BR"/>
        </a:p>
      </dgm:t>
    </dgm:pt>
    <dgm:pt modelId="{6099945A-E841-4154-8B0A-A516B7465FC8}">
      <dgm:prSet/>
      <dgm:spPr/>
      <dgm:t>
        <a:bodyPr/>
        <a:lstStyle/>
        <a:p>
          <a:pPr rtl="0"/>
          <a:r>
            <a:rPr lang="pt-BR" b="1" dirty="0" smtClean="0"/>
            <a:t>Produção Intelectual/ano</a:t>
          </a:r>
          <a:endParaRPr lang="pt-BR" dirty="0"/>
        </a:p>
      </dgm:t>
    </dgm:pt>
    <dgm:pt modelId="{C822B305-CBC1-47BF-92E9-038EC2CD0807}" type="parTrans" cxnId="{8164A039-64AC-4EC7-A0E4-2CA08BF82D60}">
      <dgm:prSet/>
      <dgm:spPr/>
      <dgm:t>
        <a:bodyPr/>
        <a:lstStyle/>
        <a:p>
          <a:endParaRPr lang="pt-BR"/>
        </a:p>
      </dgm:t>
    </dgm:pt>
    <dgm:pt modelId="{645354F3-7146-4498-9D61-F1F89E07B40D}" type="sibTrans" cxnId="{8164A039-64AC-4EC7-A0E4-2CA08BF82D60}">
      <dgm:prSet/>
      <dgm:spPr/>
      <dgm:t>
        <a:bodyPr/>
        <a:lstStyle/>
        <a:p>
          <a:endParaRPr lang="pt-BR"/>
        </a:p>
      </dgm:t>
    </dgm:pt>
    <dgm:pt modelId="{E1E9C844-FE88-48B4-A0DC-5371949C70B6}">
      <dgm:prSet custT="1"/>
      <dgm:spPr/>
      <dgm:t>
        <a:bodyPr/>
        <a:lstStyle/>
        <a:p>
          <a:pPr rtl="0"/>
          <a:r>
            <a:rPr lang="pt-BR" sz="2200" dirty="0" smtClean="0"/>
            <a:t>Teses/Dissertações: </a:t>
          </a:r>
          <a:r>
            <a:rPr lang="pt-BR" sz="2200" b="1" dirty="0" smtClean="0"/>
            <a:t>5.631</a:t>
          </a:r>
          <a:endParaRPr lang="pt-BR" sz="2200" dirty="0"/>
        </a:p>
      </dgm:t>
    </dgm:pt>
    <dgm:pt modelId="{5D49E9D2-3C7B-47A5-AA09-DFE3331AC042}" type="parTrans" cxnId="{EB8B292A-866A-466D-9C94-8689B3C57BC8}">
      <dgm:prSet/>
      <dgm:spPr/>
      <dgm:t>
        <a:bodyPr/>
        <a:lstStyle/>
        <a:p>
          <a:endParaRPr lang="pt-BR"/>
        </a:p>
      </dgm:t>
    </dgm:pt>
    <dgm:pt modelId="{2FC111AC-7621-469D-84C3-431FE2E074C6}" type="sibTrans" cxnId="{EB8B292A-866A-466D-9C94-8689B3C57BC8}">
      <dgm:prSet/>
      <dgm:spPr/>
      <dgm:t>
        <a:bodyPr/>
        <a:lstStyle/>
        <a:p>
          <a:endParaRPr lang="pt-BR"/>
        </a:p>
      </dgm:t>
    </dgm:pt>
    <dgm:pt modelId="{5E29E98C-9BD1-44DA-B36D-A45E8E91232C}">
      <dgm:prSet custT="1"/>
      <dgm:spPr/>
      <dgm:t>
        <a:bodyPr/>
        <a:lstStyle/>
        <a:p>
          <a:pPr rtl="0"/>
          <a:r>
            <a:rPr lang="pt-BR" sz="2200" dirty="0" smtClean="0"/>
            <a:t>Trabalhos publicados: </a:t>
          </a:r>
          <a:r>
            <a:rPr lang="pt-BR" sz="2200" b="1" dirty="0" smtClean="0"/>
            <a:t>27.292</a:t>
          </a:r>
          <a:endParaRPr lang="pt-BR" sz="2200" dirty="0"/>
        </a:p>
      </dgm:t>
    </dgm:pt>
    <dgm:pt modelId="{ED1E82DE-DC67-4C78-8D07-1784D6E82DE8}" type="parTrans" cxnId="{8DAD68C2-8B7F-48AD-BF40-9D6F06796CF2}">
      <dgm:prSet/>
      <dgm:spPr/>
      <dgm:t>
        <a:bodyPr/>
        <a:lstStyle/>
        <a:p>
          <a:endParaRPr lang="pt-BR"/>
        </a:p>
      </dgm:t>
    </dgm:pt>
    <dgm:pt modelId="{71F7BB93-F062-4C1F-855C-A35773EBE4EC}" type="sibTrans" cxnId="{8DAD68C2-8B7F-48AD-BF40-9D6F06796CF2}">
      <dgm:prSet/>
      <dgm:spPr/>
      <dgm:t>
        <a:bodyPr/>
        <a:lstStyle/>
        <a:p>
          <a:endParaRPr lang="pt-BR"/>
        </a:p>
      </dgm:t>
    </dgm:pt>
    <dgm:pt modelId="{5B80B434-5A09-4D2C-BD31-FF86FB4B84AD}">
      <dgm:prSet custT="1"/>
      <dgm:spPr/>
      <dgm:t>
        <a:bodyPr/>
        <a:lstStyle/>
        <a:p>
          <a:pPr rtl="0"/>
          <a:r>
            <a:rPr lang="pt-BR" sz="2200" b="1" dirty="0" smtClean="0"/>
            <a:t>5.940</a:t>
          </a:r>
          <a:endParaRPr lang="pt-BR" sz="2200" dirty="0"/>
        </a:p>
      </dgm:t>
    </dgm:pt>
    <dgm:pt modelId="{31270B25-224B-4A31-9AFD-B065C930ABFD}" type="parTrans" cxnId="{19396886-EC9A-4838-9DA1-3A4B1231E772}">
      <dgm:prSet/>
      <dgm:spPr/>
      <dgm:t>
        <a:bodyPr/>
        <a:lstStyle/>
        <a:p>
          <a:endParaRPr lang="pt-BR"/>
        </a:p>
      </dgm:t>
    </dgm:pt>
    <dgm:pt modelId="{395E628D-9FF6-49BF-B0A8-24D384B2C98E}" type="sibTrans" cxnId="{19396886-EC9A-4838-9DA1-3A4B1231E772}">
      <dgm:prSet/>
      <dgm:spPr/>
      <dgm:t>
        <a:bodyPr/>
        <a:lstStyle/>
        <a:p>
          <a:endParaRPr lang="pt-BR"/>
        </a:p>
      </dgm:t>
    </dgm:pt>
    <dgm:pt modelId="{F9963153-91D8-4D94-B8D3-684364283EC2}">
      <dgm:prSet custT="1"/>
      <dgm:spPr/>
      <dgm:t>
        <a:bodyPr/>
        <a:lstStyle/>
        <a:p>
          <a:pPr rtl="0"/>
          <a:r>
            <a:rPr lang="pt-BR" sz="2200" b="1" dirty="0" smtClean="0"/>
            <a:t>Servidores =&gt; 16.512</a:t>
          </a:r>
          <a:endParaRPr lang="pt-BR" sz="2200" dirty="0"/>
        </a:p>
      </dgm:t>
    </dgm:pt>
    <dgm:pt modelId="{16D9EDE5-6032-4491-A06C-669F769E1CD4}" type="parTrans" cxnId="{81A71B07-D111-459E-9ECC-25D133AB8E39}">
      <dgm:prSet/>
      <dgm:spPr/>
      <dgm:t>
        <a:bodyPr/>
        <a:lstStyle/>
        <a:p>
          <a:endParaRPr lang="pt-BR"/>
        </a:p>
      </dgm:t>
    </dgm:pt>
    <dgm:pt modelId="{B340EB4C-3521-4127-AF20-22E4DF52FEE2}" type="sibTrans" cxnId="{81A71B07-D111-459E-9ECC-25D133AB8E39}">
      <dgm:prSet/>
      <dgm:spPr/>
      <dgm:t>
        <a:bodyPr/>
        <a:lstStyle/>
        <a:p>
          <a:endParaRPr lang="pt-BR"/>
        </a:p>
      </dgm:t>
    </dgm:pt>
    <dgm:pt modelId="{2D15E53D-2162-4581-92C3-1DC02CA7ECBE}">
      <dgm:prSet custT="1"/>
      <dgm:spPr/>
      <dgm:t>
        <a:bodyPr/>
        <a:lstStyle/>
        <a:p>
          <a:pPr rtl="0"/>
          <a:r>
            <a:rPr lang="es-ES" sz="2200" dirty="0" err="1" smtClean="0"/>
            <a:t>Extensão</a:t>
          </a:r>
          <a:r>
            <a:rPr lang="es-ES" sz="2200" dirty="0" smtClean="0"/>
            <a:t> =&gt; 35.000</a:t>
          </a:r>
          <a:endParaRPr lang="pt-BR" sz="2200" dirty="0"/>
        </a:p>
      </dgm:t>
    </dgm:pt>
    <dgm:pt modelId="{F08BC344-1083-4DBC-B77F-B744E3E821CB}" type="parTrans" cxnId="{21E3FC61-5CDF-487F-BFD5-2C98575863B5}">
      <dgm:prSet/>
      <dgm:spPr/>
    </dgm:pt>
    <dgm:pt modelId="{A2492235-D616-4DF2-AED0-B6BCA0833942}" type="sibTrans" cxnId="{21E3FC61-5CDF-487F-BFD5-2C98575863B5}">
      <dgm:prSet/>
      <dgm:spPr/>
    </dgm:pt>
    <dgm:pt modelId="{F7EADACD-AA48-40BC-B2B3-165729BF620F}" type="pres">
      <dgm:prSet presAssocID="{5537056D-1D94-472A-B2ED-984776538A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6BB3C5A-D786-46B4-A735-22D0BAB5F6DE}" type="pres">
      <dgm:prSet presAssocID="{C710E9AA-A2C9-4B57-884A-4150FDEDA527}" presName="linNode" presStyleCnt="0"/>
      <dgm:spPr/>
      <dgm:t>
        <a:bodyPr/>
        <a:lstStyle/>
        <a:p>
          <a:endParaRPr lang="pt-BR"/>
        </a:p>
      </dgm:t>
    </dgm:pt>
    <dgm:pt modelId="{D7C8D488-4F86-443B-A604-22C392DD8336}" type="pres">
      <dgm:prSet presAssocID="{C710E9AA-A2C9-4B57-884A-4150FDEDA527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410AA-18DF-47A7-A98A-A36929E70E12}" type="pres">
      <dgm:prSet presAssocID="{C710E9AA-A2C9-4B57-884A-4150FDEDA527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6946FB-3ECC-4C00-ACFE-F5C9D6C3079A}" type="pres">
      <dgm:prSet presAssocID="{962D8FA5-8294-46CA-B72D-2E4BF55FBD83}" presName="spacing" presStyleCnt="0"/>
      <dgm:spPr/>
      <dgm:t>
        <a:bodyPr/>
        <a:lstStyle/>
        <a:p>
          <a:endParaRPr lang="pt-BR"/>
        </a:p>
      </dgm:t>
    </dgm:pt>
    <dgm:pt modelId="{2CB0A85B-AD0B-421F-9214-E56377DE1DD0}" type="pres">
      <dgm:prSet presAssocID="{9D50E6B5-0150-4338-BA08-12F8BBE38AD3}" presName="linNode" presStyleCnt="0"/>
      <dgm:spPr/>
      <dgm:t>
        <a:bodyPr/>
        <a:lstStyle/>
        <a:p>
          <a:endParaRPr lang="pt-BR"/>
        </a:p>
      </dgm:t>
    </dgm:pt>
    <dgm:pt modelId="{CB0670F4-106D-452D-9D10-AF75069B5517}" type="pres">
      <dgm:prSet presAssocID="{9D50E6B5-0150-4338-BA08-12F8BBE38AD3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FD152D-91A5-44B1-81AB-24EA7A4C2E4F}" type="pres">
      <dgm:prSet presAssocID="{9D50E6B5-0150-4338-BA08-12F8BBE38AD3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7827B4-2DEA-4656-8659-B22A4A851CE5}" type="pres">
      <dgm:prSet presAssocID="{854A7B9C-1036-483D-882F-1D29D2DF8ACB}" presName="spacing" presStyleCnt="0"/>
      <dgm:spPr/>
      <dgm:t>
        <a:bodyPr/>
        <a:lstStyle/>
        <a:p>
          <a:endParaRPr lang="pt-BR"/>
        </a:p>
      </dgm:t>
    </dgm:pt>
    <dgm:pt modelId="{B9FD51AE-B651-4C25-9695-503F3B6599F4}" type="pres">
      <dgm:prSet presAssocID="{EB174E36-5981-4DD6-93FC-B7D76583F0A7}" presName="linNode" presStyleCnt="0"/>
      <dgm:spPr/>
      <dgm:t>
        <a:bodyPr/>
        <a:lstStyle/>
        <a:p>
          <a:endParaRPr lang="pt-BR"/>
        </a:p>
      </dgm:t>
    </dgm:pt>
    <dgm:pt modelId="{E4C941C5-FB2B-4250-9356-FB474871C93B}" type="pres">
      <dgm:prSet presAssocID="{EB174E36-5981-4DD6-93FC-B7D76583F0A7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CBE6C3-3FBF-4326-B11B-84A5025B8EAF}" type="pres">
      <dgm:prSet presAssocID="{EB174E36-5981-4DD6-93FC-B7D76583F0A7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A40FF3-908F-415E-A0C0-C6771FBC12D0}" type="pres">
      <dgm:prSet presAssocID="{F715450D-B6BD-46FB-B321-BD632BCE695B}" presName="spacing" presStyleCnt="0"/>
      <dgm:spPr/>
      <dgm:t>
        <a:bodyPr/>
        <a:lstStyle/>
        <a:p>
          <a:endParaRPr lang="pt-BR"/>
        </a:p>
      </dgm:t>
    </dgm:pt>
    <dgm:pt modelId="{DF54C089-847D-4909-A864-83ECB5C98911}" type="pres">
      <dgm:prSet presAssocID="{721362F2-21C6-4BF5-814C-63815E3E1BA0}" presName="linNode" presStyleCnt="0"/>
      <dgm:spPr/>
      <dgm:t>
        <a:bodyPr/>
        <a:lstStyle/>
        <a:p>
          <a:endParaRPr lang="pt-BR"/>
        </a:p>
      </dgm:t>
    </dgm:pt>
    <dgm:pt modelId="{6E2317CC-0271-41A4-9FB7-DB71360C2C7B}" type="pres">
      <dgm:prSet presAssocID="{721362F2-21C6-4BF5-814C-63815E3E1BA0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C9BA48-6757-45B0-83F7-64EC87B3A0B3}" type="pres">
      <dgm:prSet presAssocID="{721362F2-21C6-4BF5-814C-63815E3E1BA0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E0D954-D58E-4139-86EE-771C235EBA0D}" type="pres">
      <dgm:prSet presAssocID="{E3BACB6F-E4B5-4126-B293-54EFE0E1AF16}" presName="spacing" presStyleCnt="0"/>
      <dgm:spPr/>
      <dgm:t>
        <a:bodyPr/>
        <a:lstStyle/>
        <a:p>
          <a:endParaRPr lang="pt-BR"/>
        </a:p>
      </dgm:t>
    </dgm:pt>
    <dgm:pt modelId="{8640D649-2DCB-4E19-B531-9480723294F9}" type="pres">
      <dgm:prSet presAssocID="{6099945A-E841-4154-8B0A-A516B7465FC8}" presName="linNode" presStyleCnt="0"/>
      <dgm:spPr/>
      <dgm:t>
        <a:bodyPr/>
        <a:lstStyle/>
        <a:p>
          <a:endParaRPr lang="pt-BR"/>
        </a:p>
      </dgm:t>
    </dgm:pt>
    <dgm:pt modelId="{A32F3CC8-F55A-4028-85C5-4CA4DAA984DA}" type="pres">
      <dgm:prSet presAssocID="{6099945A-E841-4154-8B0A-A516B7465FC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AE25C2-1B64-4E21-B616-7E6B1915D436}" type="pres">
      <dgm:prSet presAssocID="{6099945A-E841-4154-8B0A-A516B7465FC8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114FE1-8F24-4A41-B770-25F90D6C4BBE}" type="presOf" srcId="{5E29E98C-9BD1-44DA-B36D-A45E8E91232C}" destId="{00AE25C2-1B64-4E21-B616-7E6B1915D436}" srcOrd="0" destOrd="1" presId="urn:microsoft.com/office/officeart/2005/8/layout/vList6"/>
    <dgm:cxn modelId="{67F225C8-E960-4261-A38F-22D0EB194598}" srcId="{5537056D-1D94-472A-B2ED-984776538AE2}" destId="{EB174E36-5981-4DD6-93FC-B7D76583F0A7}" srcOrd="2" destOrd="0" parTransId="{6407A097-13A0-46AD-A9A7-5E53E970FF8D}" sibTransId="{F715450D-B6BD-46FB-B321-BD632BCE695B}"/>
    <dgm:cxn modelId="{8DAD68C2-8B7F-48AD-BF40-9D6F06796CF2}" srcId="{6099945A-E841-4154-8B0A-A516B7465FC8}" destId="{5E29E98C-9BD1-44DA-B36D-A45E8E91232C}" srcOrd="1" destOrd="0" parTransId="{ED1E82DE-DC67-4C78-8D07-1784D6E82DE8}" sibTransId="{71F7BB93-F062-4C1F-855C-A35773EBE4EC}"/>
    <dgm:cxn modelId="{4EEE8608-493F-4EEE-A047-1A20A3C82D52}" srcId="{5537056D-1D94-472A-B2ED-984776538AE2}" destId="{C710E9AA-A2C9-4B57-884A-4150FDEDA527}" srcOrd="0" destOrd="0" parTransId="{DF36324D-4C8C-44B1-BBFD-763A519F175E}" sibTransId="{962D8FA5-8294-46CA-B72D-2E4BF55FBD83}"/>
    <dgm:cxn modelId="{449EEDAB-A976-4094-A3A8-07FF7CDA6E02}" srcId="{9D50E6B5-0150-4338-BA08-12F8BBE38AD3}" destId="{03F8CAB2-49F5-45F3-B4B7-DC28E4A3DBF3}" srcOrd="2" destOrd="0" parTransId="{76FEE2CB-25FF-492F-AF2B-08B67AB2AB30}" sibTransId="{569B75CC-A056-4E4B-B430-3CE4A7F7D7CB}"/>
    <dgm:cxn modelId="{475884E0-8931-4BCF-9023-180AB6364F94}" type="presOf" srcId="{6099945A-E841-4154-8B0A-A516B7465FC8}" destId="{A32F3CC8-F55A-4028-85C5-4CA4DAA984DA}" srcOrd="0" destOrd="0" presId="urn:microsoft.com/office/officeart/2005/8/layout/vList6"/>
    <dgm:cxn modelId="{D3378A50-C3F0-4E39-9187-5BDF3F891392}" type="presOf" srcId="{EB174E36-5981-4DD6-93FC-B7D76583F0A7}" destId="{E4C941C5-FB2B-4250-9356-FB474871C93B}" srcOrd="0" destOrd="0" presId="urn:microsoft.com/office/officeart/2005/8/layout/vList6"/>
    <dgm:cxn modelId="{4783B305-10CA-443C-BD33-3AFCCD3D1043}" type="presOf" srcId="{F9963153-91D8-4D94-B8D3-684364283EC2}" destId="{58CBE6C3-3FBF-4326-B11B-84A5025B8EAF}" srcOrd="0" destOrd="1" presId="urn:microsoft.com/office/officeart/2005/8/layout/vList6"/>
    <dgm:cxn modelId="{CA68EF61-1729-4418-815A-44589A7F783A}" type="presOf" srcId="{8650E5E4-DF07-4013-BA76-A7ECBB35468F}" destId="{4BC9BA48-6757-45B0-83F7-64EC87B3A0B3}" srcOrd="0" destOrd="0" presId="urn:microsoft.com/office/officeart/2005/8/layout/vList6"/>
    <dgm:cxn modelId="{0134761C-6C12-4995-88ED-08EBED72C485}" type="presOf" srcId="{9D50E6B5-0150-4338-BA08-12F8BBE38AD3}" destId="{CB0670F4-106D-452D-9D10-AF75069B5517}" srcOrd="0" destOrd="0" presId="urn:microsoft.com/office/officeart/2005/8/layout/vList6"/>
    <dgm:cxn modelId="{21E3FC61-5CDF-487F-BFD5-2C98575863B5}" srcId="{EB174E36-5981-4DD6-93FC-B7D76583F0A7}" destId="{2D15E53D-2162-4581-92C3-1DC02CA7ECBE}" srcOrd="0" destOrd="0" parTransId="{F08BC344-1083-4DBC-B77F-B744E3E821CB}" sibTransId="{A2492235-D616-4DF2-AED0-B6BCA0833942}"/>
    <dgm:cxn modelId="{15621F8A-5DD7-43CC-A93E-E260345F0174}" type="presOf" srcId="{03F8CAB2-49F5-45F3-B4B7-DC28E4A3DBF3}" destId="{0CFD152D-91A5-44B1-81AB-24EA7A4C2E4F}" srcOrd="0" destOrd="2" presId="urn:microsoft.com/office/officeart/2005/8/layout/vList6"/>
    <dgm:cxn modelId="{10E1013A-9791-401A-B052-FCA7E0547168}" type="presOf" srcId="{5B80B434-5A09-4D2C-BD31-FF86FB4B84AD}" destId="{389410AA-18DF-47A7-A98A-A36929E70E12}" srcOrd="0" destOrd="0" presId="urn:microsoft.com/office/officeart/2005/8/layout/vList6"/>
    <dgm:cxn modelId="{8164A039-64AC-4EC7-A0E4-2CA08BF82D60}" srcId="{5537056D-1D94-472A-B2ED-984776538AE2}" destId="{6099945A-E841-4154-8B0A-A516B7465FC8}" srcOrd="4" destOrd="0" parTransId="{C822B305-CBC1-47BF-92E9-038EC2CD0807}" sibTransId="{645354F3-7146-4498-9D61-F1F89E07B40D}"/>
    <dgm:cxn modelId="{3C4BF5BA-D14B-4653-B0BC-5CBF0DCA5A40}" type="presOf" srcId="{E1E9C844-FE88-48B4-A0DC-5371949C70B6}" destId="{00AE25C2-1B64-4E21-B616-7E6B1915D436}" srcOrd="0" destOrd="0" presId="urn:microsoft.com/office/officeart/2005/8/layout/vList6"/>
    <dgm:cxn modelId="{0AB81882-49A3-42A1-86BB-06685F13B181}" srcId="{9D50E6B5-0150-4338-BA08-12F8BBE38AD3}" destId="{34B272E7-06A3-4424-B775-235A680F4FB1}" srcOrd="0" destOrd="0" parTransId="{297A6E45-912E-44DD-8B64-E00D74C72186}" sibTransId="{670E5865-3B8D-4887-91CA-416D84361D4F}"/>
    <dgm:cxn modelId="{0F684742-4E82-46DB-8D46-5487D3A956D8}" srcId="{5537056D-1D94-472A-B2ED-984776538AE2}" destId="{9D50E6B5-0150-4338-BA08-12F8BBE38AD3}" srcOrd="1" destOrd="0" parTransId="{D2E9D146-2784-4C18-8B83-56535AFF4FA0}" sibTransId="{854A7B9C-1036-483D-882F-1D29D2DF8ACB}"/>
    <dgm:cxn modelId="{F1D53E9C-8B53-4C7D-9873-1DF39996576B}" type="presOf" srcId="{5537056D-1D94-472A-B2ED-984776538AE2}" destId="{F7EADACD-AA48-40BC-B2B3-165729BF620F}" srcOrd="0" destOrd="0" presId="urn:microsoft.com/office/officeart/2005/8/layout/vList6"/>
    <dgm:cxn modelId="{CEAACF1F-DD53-49AB-99C8-BF36D0FC41FC}" type="presOf" srcId="{34B272E7-06A3-4424-B775-235A680F4FB1}" destId="{0CFD152D-91A5-44B1-81AB-24EA7A4C2E4F}" srcOrd="0" destOrd="0" presId="urn:microsoft.com/office/officeart/2005/8/layout/vList6"/>
    <dgm:cxn modelId="{740B7C4D-42B5-44A6-8349-6E4F766FD8CE}" type="presOf" srcId="{2D15E53D-2162-4581-92C3-1DC02CA7ECBE}" destId="{58CBE6C3-3FBF-4326-B11B-84A5025B8EAF}" srcOrd="0" destOrd="0" presId="urn:microsoft.com/office/officeart/2005/8/layout/vList6"/>
    <dgm:cxn modelId="{618ECDC7-3DA5-4310-8FA6-C1350F475BA1}" srcId="{721362F2-21C6-4BF5-814C-63815E3E1BA0}" destId="{8650E5E4-DF07-4013-BA76-A7ECBB35468F}" srcOrd="0" destOrd="0" parTransId="{D649B559-2B4A-4DE4-810A-0CCE93ABBD88}" sibTransId="{2EBC5368-DEE8-4C4F-A712-418663E289B4}"/>
    <dgm:cxn modelId="{304C999B-9D10-4743-9A78-F3A76247FC89}" type="presOf" srcId="{E5E3CB99-C335-4F31-8AAB-40868A8CD9A9}" destId="{0CFD152D-91A5-44B1-81AB-24EA7A4C2E4F}" srcOrd="0" destOrd="1" presId="urn:microsoft.com/office/officeart/2005/8/layout/vList6"/>
    <dgm:cxn modelId="{0F7C3191-F903-44BE-B339-133373038FBE}" srcId="{5537056D-1D94-472A-B2ED-984776538AE2}" destId="{721362F2-21C6-4BF5-814C-63815E3E1BA0}" srcOrd="3" destOrd="0" parTransId="{7A186118-FA11-4226-B6F8-1E186A4612CD}" sibTransId="{E3BACB6F-E4B5-4126-B293-54EFE0E1AF16}"/>
    <dgm:cxn modelId="{284AB90C-4CEA-4493-8438-5AFC45A0F890}" type="presOf" srcId="{C710E9AA-A2C9-4B57-884A-4150FDEDA527}" destId="{D7C8D488-4F86-443B-A604-22C392DD8336}" srcOrd="0" destOrd="0" presId="urn:microsoft.com/office/officeart/2005/8/layout/vList6"/>
    <dgm:cxn modelId="{19396886-EC9A-4838-9DA1-3A4B1231E772}" srcId="{C710E9AA-A2C9-4B57-884A-4150FDEDA527}" destId="{5B80B434-5A09-4D2C-BD31-FF86FB4B84AD}" srcOrd="0" destOrd="0" parTransId="{31270B25-224B-4A31-9AFD-B065C930ABFD}" sibTransId="{395E628D-9FF6-49BF-B0A8-24D384B2C98E}"/>
    <dgm:cxn modelId="{3A35B390-89A8-4D67-8025-A5855C5E442C}" srcId="{9D50E6B5-0150-4338-BA08-12F8BBE38AD3}" destId="{E5E3CB99-C335-4F31-8AAB-40868A8CD9A9}" srcOrd="1" destOrd="0" parTransId="{E6609809-5560-4C3A-94B3-E47F5F4AAB64}" sibTransId="{FD66A651-E364-45AB-863A-D25F63524181}"/>
    <dgm:cxn modelId="{81A71B07-D111-459E-9ECC-25D133AB8E39}" srcId="{EB174E36-5981-4DD6-93FC-B7D76583F0A7}" destId="{F9963153-91D8-4D94-B8D3-684364283EC2}" srcOrd="1" destOrd="0" parTransId="{16D9EDE5-6032-4491-A06C-669F769E1CD4}" sibTransId="{B340EB4C-3521-4127-AF20-22E4DF52FEE2}"/>
    <dgm:cxn modelId="{64117C5A-F498-43A7-B7B2-E52E83176E49}" type="presOf" srcId="{721362F2-21C6-4BF5-814C-63815E3E1BA0}" destId="{6E2317CC-0271-41A4-9FB7-DB71360C2C7B}" srcOrd="0" destOrd="0" presId="urn:microsoft.com/office/officeart/2005/8/layout/vList6"/>
    <dgm:cxn modelId="{EB8B292A-866A-466D-9C94-8689B3C57BC8}" srcId="{6099945A-E841-4154-8B0A-A516B7465FC8}" destId="{E1E9C844-FE88-48B4-A0DC-5371949C70B6}" srcOrd="0" destOrd="0" parTransId="{5D49E9D2-3C7B-47A5-AA09-DFE3331AC042}" sibTransId="{2FC111AC-7621-469D-84C3-431FE2E074C6}"/>
    <dgm:cxn modelId="{A8705699-2A8B-409F-8E46-26166D18DEEA}" type="presParOf" srcId="{F7EADACD-AA48-40BC-B2B3-165729BF620F}" destId="{16BB3C5A-D786-46B4-A735-22D0BAB5F6DE}" srcOrd="0" destOrd="0" presId="urn:microsoft.com/office/officeart/2005/8/layout/vList6"/>
    <dgm:cxn modelId="{592C2F55-0D84-4FB4-8F23-A70FE7FF4021}" type="presParOf" srcId="{16BB3C5A-D786-46B4-A735-22D0BAB5F6DE}" destId="{D7C8D488-4F86-443B-A604-22C392DD8336}" srcOrd="0" destOrd="0" presId="urn:microsoft.com/office/officeart/2005/8/layout/vList6"/>
    <dgm:cxn modelId="{DEB05604-EDE1-428E-B6C0-78B537468849}" type="presParOf" srcId="{16BB3C5A-D786-46B4-A735-22D0BAB5F6DE}" destId="{389410AA-18DF-47A7-A98A-A36929E70E12}" srcOrd="1" destOrd="0" presId="urn:microsoft.com/office/officeart/2005/8/layout/vList6"/>
    <dgm:cxn modelId="{51E1B53A-5111-480E-A888-1DBAA0F0ECC9}" type="presParOf" srcId="{F7EADACD-AA48-40BC-B2B3-165729BF620F}" destId="{8F6946FB-3ECC-4C00-ACFE-F5C9D6C3079A}" srcOrd="1" destOrd="0" presId="urn:microsoft.com/office/officeart/2005/8/layout/vList6"/>
    <dgm:cxn modelId="{C3925838-9F36-4EC4-BCAF-459BAEA396C5}" type="presParOf" srcId="{F7EADACD-AA48-40BC-B2B3-165729BF620F}" destId="{2CB0A85B-AD0B-421F-9214-E56377DE1DD0}" srcOrd="2" destOrd="0" presId="urn:microsoft.com/office/officeart/2005/8/layout/vList6"/>
    <dgm:cxn modelId="{2E975BB2-5952-4C37-B520-973AB532673C}" type="presParOf" srcId="{2CB0A85B-AD0B-421F-9214-E56377DE1DD0}" destId="{CB0670F4-106D-452D-9D10-AF75069B5517}" srcOrd="0" destOrd="0" presId="urn:microsoft.com/office/officeart/2005/8/layout/vList6"/>
    <dgm:cxn modelId="{3470E8E6-28F5-4DEF-8549-88AC771969AA}" type="presParOf" srcId="{2CB0A85B-AD0B-421F-9214-E56377DE1DD0}" destId="{0CFD152D-91A5-44B1-81AB-24EA7A4C2E4F}" srcOrd="1" destOrd="0" presId="urn:microsoft.com/office/officeart/2005/8/layout/vList6"/>
    <dgm:cxn modelId="{2E0C0A46-F631-4641-A3D2-4B42C4DA909B}" type="presParOf" srcId="{F7EADACD-AA48-40BC-B2B3-165729BF620F}" destId="{A57827B4-2DEA-4656-8659-B22A4A851CE5}" srcOrd="3" destOrd="0" presId="urn:microsoft.com/office/officeart/2005/8/layout/vList6"/>
    <dgm:cxn modelId="{CE178DA1-6736-409F-871C-534F9DFA2582}" type="presParOf" srcId="{F7EADACD-AA48-40BC-B2B3-165729BF620F}" destId="{B9FD51AE-B651-4C25-9695-503F3B6599F4}" srcOrd="4" destOrd="0" presId="urn:microsoft.com/office/officeart/2005/8/layout/vList6"/>
    <dgm:cxn modelId="{9BFB507E-0A5F-49FB-8512-0C2D60177D97}" type="presParOf" srcId="{B9FD51AE-B651-4C25-9695-503F3B6599F4}" destId="{E4C941C5-FB2B-4250-9356-FB474871C93B}" srcOrd="0" destOrd="0" presId="urn:microsoft.com/office/officeart/2005/8/layout/vList6"/>
    <dgm:cxn modelId="{3E6FFD78-A6F7-44B7-8DDD-DC2AA7B4821D}" type="presParOf" srcId="{B9FD51AE-B651-4C25-9695-503F3B6599F4}" destId="{58CBE6C3-3FBF-4326-B11B-84A5025B8EAF}" srcOrd="1" destOrd="0" presId="urn:microsoft.com/office/officeart/2005/8/layout/vList6"/>
    <dgm:cxn modelId="{E4700C09-C3EB-4911-8D6F-246D4D931BAE}" type="presParOf" srcId="{F7EADACD-AA48-40BC-B2B3-165729BF620F}" destId="{5CA40FF3-908F-415E-A0C0-C6771FBC12D0}" srcOrd="5" destOrd="0" presId="urn:microsoft.com/office/officeart/2005/8/layout/vList6"/>
    <dgm:cxn modelId="{A1E632EF-3CD7-4576-8720-8AC7A609D808}" type="presParOf" srcId="{F7EADACD-AA48-40BC-B2B3-165729BF620F}" destId="{DF54C089-847D-4909-A864-83ECB5C98911}" srcOrd="6" destOrd="0" presId="urn:microsoft.com/office/officeart/2005/8/layout/vList6"/>
    <dgm:cxn modelId="{CBB9D52C-612A-4CBB-B356-016EBEC235F5}" type="presParOf" srcId="{DF54C089-847D-4909-A864-83ECB5C98911}" destId="{6E2317CC-0271-41A4-9FB7-DB71360C2C7B}" srcOrd="0" destOrd="0" presId="urn:microsoft.com/office/officeart/2005/8/layout/vList6"/>
    <dgm:cxn modelId="{883A5D52-C4EF-4F09-B0BD-369AD5073190}" type="presParOf" srcId="{DF54C089-847D-4909-A864-83ECB5C98911}" destId="{4BC9BA48-6757-45B0-83F7-64EC87B3A0B3}" srcOrd="1" destOrd="0" presId="urn:microsoft.com/office/officeart/2005/8/layout/vList6"/>
    <dgm:cxn modelId="{5D467532-2FE6-40F7-98B8-BB76A7EDC873}" type="presParOf" srcId="{F7EADACD-AA48-40BC-B2B3-165729BF620F}" destId="{3FE0D954-D58E-4139-86EE-771C235EBA0D}" srcOrd="7" destOrd="0" presId="urn:microsoft.com/office/officeart/2005/8/layout/vList6"/>
    <dgm:cxn modelId="{47597392-8BFF-4062-9B3D-8C1AA8E91A14}" type="presParOf" srcId="{F7EADACD-AA48-40BC-B2B3-165729BF620F}" destId="{8640D649-2DCB-4E19-B531-9480723294F9}" srcOrd="8" destOrd="0" presId="urn:microsoft.com/office/officeart/2005/8/layout/vList6"/>
    <dgm:cxn modelId="{6A3B70DF-AFBF-44ED-AA9B-EC6B38B88BBE}" type="presParOf" srcId="{8640D649-2DCB-4E19-B531-9480723294F9}" destId="{A32F3CC8-F55A-4028-85C5-4CA4DAA984DA}" srcOrd="0" destOrd="0" presId="urn:microsoft.com/office/officeart/2005/8/layout/vList6"/>
    <dgm:cxn modelId="{19BCE3B7-C982-488B-8B91-A5B80D9132EB}" type="presParOf" srcId="{8640D649-2DCB-4E19-B531-9480723294F9}" destId="{00AE25C2-1B64-4E21-B616-7E6B1915D4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BEBC9-776D-4814-A3DC-4906900A3BDD}" type="doc">
      <dgm:prSet loTypeId="urn:microsoft.com/office/officeart/2005/8/layout/vList3#2" loCatId="list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5F712A2F-482D-457A-AFCA-874027D959ED}">
      <dgm:prSet custT="1"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sz="2800" b="1" dirty="0" smtClean="0"/>
            <a:t>74 Bibliotecas - Equipe </a:t>
          </a:r>
          <a:r>
            <a:rPr lang="pt-BR" sz="2800" b="1" i="0" dirty="0" smtClean="0"/>
            <a:t>≅ 1000</a:t>
          </a:r>
          <a:endParaRPr lang="pt-BR" sz="2800" b="1" dirty="0"/>
        </a:p>
      </dgm:t>
    </dgm:pt>
    <dgm:pt modelId="{AAD847DF-A4D4-403C-8E67-E20C1662B685}" type="parTrans" cxnId="{44E61C24-9927-4007-B612-DACB693CC2A8}">
      <dgm:prSet/>
      <dgm:spPr/>
      <dgm:t>
        <a:bodyPr/>
        <a:lstStyle/>
        <a:p>
          <a:endParaRPr lang="pt-BR" b="1"/>
        </a:p>
      </dgm:t>
    </dgm:pt>
    <dgm:pt modelId="{BBDA4710-2A89-4020-A31B-1535F3381E1B}" type="sibTrans" cxnId="{44E61C24-9927-4007-B612-DACB693CC2A8}">
      <dgm:prSet/>
      <dgm:spPr/>
      <dgm:t>
        <a:bodyPr/>
        <a:lstStyle/>
        <a:p>
          <a:endParaRPr lang="pt-BR" b="1"/>
        </a:p>
      </dgm:t>
    </dgm:pt>
    <dgm:pt modelId="{AA9A36A3-9ED4-4A5B-922C-A29A6FA6E7DB}">
      <dgm:prSet custT="1"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sz="2800" b="1" dirty="0" smtClean="0"/>
            <a:t>Ciências Humanas </a:t>
          </a:r>
          <a:endParaRPr lang="pt-BR" sz="2800" b="1" dirty="0"/>
        </a:p>
      </dgm:t>
    </dgm:pt>
    <dgm:pt modelId="{44AA9C54-8468-43B4-B3DD-48066B8CC5CD}" type="parTrans" cxnId="{974C9859-BF9C-42AF-8E74-704BFDA4ED70}">
      <dgm:prSet/>
      <dgm:spPr/>
      <dgm:t>
        <a:bodyPr/>
        <a:lstStyle/>
        <a:p>
          <a:endParaRPr lang="pt-BR" b="1"/>
        </a:p>
      </dgm:t>
    </dgm:pt>
    <dgm:pt modelId="{A2013026-6291-4D21-AA78-DDA12FD93397}" type="sibTrans" cxnId="{974C9859-BF9C-42AF-8E74-704BFDA4ED70}">
      <dgm:prSet/>
      <dgm:spPr/>
      <dgm:t>
        <a:bodyPr/>
        <a:lstStyle/>
        <a:p>
          <a:endParaRPr lang="pt-BR" b="1"/>
        </a:p>
      </dgm:t>
    </dgm:pt>
    <dgm:pt modelId="{481F32F7-5D8D-41E0-B9F2-F649B55C8959}">
      <dgm:prSet custT="1"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sz="2800" b="1" dirty="0" smtClean="0"/>
            <a:t>Ciências Exatas e Tecnologia</a:t>
          </a:r>
          <a:endParaRPr lang="pt-BR" sz="2800" b="1" dirty="0"/>
        </a:p>
      </dgm:t>
    </dgm:pt>
    <dgm:pt modelId="{6C2B1E3C-4BF9-41E4-BAA5-E8943462CF86}" type="parTrans" cxnId="{D4572896-94FD-4E70-B93E-6307F027EF88}">
      <dgm:prSet/>
      <dgm:spPr/>
      <dgm:t>
        <a:bodyPr/>
        <a:lstStyle/>
        <a:p>
          <a:endParaRPr lang="pt-BR" b="1"/>
        </a:p>
      </dgm:t>
    </dgm:pt>
    <dgm:pt modelId="{14B0BEF3-C3A3-49AA-853C-7EFEF4FBA7E0}" type="sibTrans" cxnId="{D4572896-94FD-4E70-B93E-6307F027EF88}">
      <dgm:prSet/>
      <dgm:spPr/>
      <dgm:t>
        <a:bodyPr/>
        <a:lstStyle/>
        <a:p>
          <a:endParaRPr lang="pt-BR" b="1"/>
        </a:p>
      </dgm:t>
    </dgm:pt>
    <dgm:pt modelId="{272916EC-9A17-45B4-BD55-F2D4B4FB0CDF}">
      <dgm:prSet custT="1"/>
      <dgm:spPr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sz="2800" b="1" dirty="0" smtClean="0"/>
            <a:t>Ciências Biológicas</a:t>
          </a:r>
          <a:endParaRPr lang="pt-BR" sz="2800" b="1" dirty="0"/>
        </a:p>
      </dgm:t>
    </dgm:pt>
    <dgm:pt modelId="{057673AF-C26D-4293-BFD3-619811E5E072}" type="parTrans" cxnId="{D87D4D64-E341-4BFA-A42B-313A7D5BC7B2}">
      <dgm:prSet/>
      <dgm:spPr/>
      <dgm:t>
        <a:bodyPr/>
        <a:lstStyle/>
        <a:p>
          <a:endParaRPr lang="pt-BR" b="1"/>
        </a:p>
      </dgm:t>
    </dgm:pt>
    <dgm:pt modelId="{47325B88-9DCA-4A98-85E6-9FC3FA67CA1B}" type="sibTrans" cxnId="{D87D4D64-E341-4BFA-A42B-313A7D5BC7B2}">
      <dgm:prSet/>
      <dgm:spPr/>
      <dgm:t>
        <a:bodyPr/>
        <a:lstStyle/>
        <a:p>
          <a:endParaRPr lang="pt-BR" b="1"/>
        </a:p>
      </dgm:t>
    </dgm:pt>
    <dgm:pt modelId="{2B2DE739-46A6-411C-BD04-6971BE838841}">
      <dgm:prSet custT="1"/>
      <dgm:spPr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 rtl="0"/>
          <a:r>
            <a:rPr lang="pt-BR" sz="2800" b="1" i="0" dirty="0" smtClean="0"/>
            <a:t>Circulação + 1.5 milhões</a:t>
          </a:r>
        </a:p>
        <a:p>
          <a:pPr algn="l" rtl="0"/>
          <a:r>
            <a:rPr lang="pt-BR" sz="2800" b="1" i="0" dirty="0" smtClean="0"/>
            <a:t>Consultas + 1.9 milhões</a:t>
          </a:r>
        </a:p>
        <a:p>
          <a:pPr algn="l" rtl="0"/>
          <a:r>
            <a:rPr lang="pt-BR" sz="2800" b="1" i="0" dirty="0" smtClean="0"/>
            <a:t>Download + 14milhões</a:t>
          </a:r>
          <a:endParaRPr lang="pt-BR" sz="2800" b="1" dirty="0"/>
        </a:p>
      </dgm:t>
    </dgm:pt>
    <dgm:pt modelId="{98AFE0AA-DAF1-49A0-B17E-E7455997AA8E}" type="parTrans" cxnId="{B1D91ACC-4498-44B1-8181-62D7B4B93AF8}">
      <dgm:prSet/>
      <dgm:spPr/>
      <dgm:t>
        <a:bodyPr/>
        <a:lstStyle/>
        <a:p>
          <a:endParaRPr lang="pt-BR" b="1"/>
        </a:p>
      </dgm:t>
    </dgm:pt>
    <dgm:pt modelId="{F2A4ED8D-C152-46E4-9C65-BDA858086137}" type="sibTrans" cxnId="{B1D91ACC-4498-44B1-8181-62D7B4B93AF8}">
      <dgm:prSet/>
      <dgm:spPr/>
      <dgm:t>
        <a:bodyPr/>
        <a:lstStyle/>
        <a:p>
          <a:endParaRPr lang="pt-BR" b="1"/>
        </a:p>
      </dgm:t>
    </dgm:pt>
    <dgm:pt modelId="{ED8F0890-7375-43F9-8744-607BC4F1FB3F}" type="pres">
      <dgm:prSet presAssocID="{4F0BEBC9-776D-4814-A3DC-4906900A3B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083E05-51F6-480F-ABFE-D30B62D2A2FD}" type="pres">
      <dgm:prSet presAssocID="{5F712A2F-482D-457A-AFCA-874027D959ED}" presName="composite" presStyleCnt="0"/>
      <dgm:spPr/>
    </dgm:pt>
    <dgm:pt modelId="{4745CBE0-214A-4673-B149-FB7A54C99E94}" type="pres">
      <dgm:prSet presAssocID="{5F712A2F-482D-457A-AFCA-874027D959ED}" presName="imgShp" presStyleLbl="fgImgPlace1" presStyleIdx="0" presStyleCnt="2" custLinFactNeighborX="-2943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39D55C8-8877-4ACA-8D15-0D221B0788BB}" type="pres">
      <dgm:prSet presAssocID="{5F712A2F-482D-457A-AFCA-874027D959ED}" presName="txShp" presStyleLbl="node1" presStyleIdx="0" presStyleCnt="2" custScaleX="117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66ABBF-AC13-43D0-877F-D0664E7A8F24}" type="pres">
      <dgm:prSet presAssocID="{BBDA4710-2A89-4020-A31B-1535F3381E1B}" presName="spacing" presStyleCnt="0"/>
      <dgm:spPr/>
    </dgm:pt>
    <dgm:pt modelId="{47DD5853-5E87-4345-B935-0AEB39D6EA24}" type="pres">
      <dgm:prSet presAssocID="{2B2DE739-46A6-411C-BD04-6971BE838841}" presName="composite" presStyleCnt="0"/>
      <dgm:spPr/>
    </dgm:pt>
    <dgm:pt modelId="{D19C2E09-7AE4-4187-842C-E411BD227DF5}" type="pres">
      <dgm:prSet presAssocID="{2B2DE739-46A6-411C-BD04-6971BE838841}" presName="imgShp" presStyleLbl="fgImgPlace1" presStyleIdx="1" presStyleCnt="2" custLinFactNeighborX="-2943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33CEBCB-AD1C-4BA9-A047-D8B7181997FF}" type="pres">
      <dgm:prSet presAssocID="{2B2DE739-46A6-411C-BD04-6971BE838841}" presName="txShp" presStyleLbl="node1" presStyleIdx="1" presStyleCnt="2" custScaleX="117000" custLinFactNeighborX="-706" custLinFactNeighborY="1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31A5F2-9FC0-4185-98FD-4309771D1B0A}" type="presOf" srcId="{272916EC-9A17-45B4-BD55-F2D4B4FB0CDF}" destId="{539D55C8-8877-4ACA-8D15-0D221B0788BB}" srcOrd="0" destOrd="3" presId="urn:microsoft.com/office/officeart/2005/8/layout/vList3#2"/>
    <dgm:cxn modelId="{D87D4D64-E341-4BFA-A42B-313A7D5BC7B2}" srcId="{5F712A2F-482D-457A-AFCA-874027D959ED}" destId="{272916EC-9A17-45B4-BD55-F2D4B4FB0CDF}" srcOrd="2" destOrd="0" parTransId="{057673AF-C26D-4293-BFD3-619811E5E072}" sibTransId="{47325B88-9DCA-4A98-85E6-9FC3FA67CA1B}"/>
    <dgm:cxn modelId="{D4572896-94FD-4E70-B93E-6307F027EF88}" srcId="{5F712A2F-482D-457A-AFCA-874027D959ED}" destId="{481F32F7-5D8D-41E0-B9F2-F649B55C8959}" srcOrd="1" destOrd="0" parTransId="{6C2B1E3C-4BF9-41E4-BAA5-E8943462CF86}" sibTransId="{14B0BEF3-C3A3-49AA-853C-7EFEF4FBA7E0}"/>
    <dgm:cxn modelId="{44E61C24-9927-4007-B612-DACB693CC2A8}" srcId="{4F0BEBC9-776D-4814-A3DC-4906900A3BDD}" destId="{5F712A2F-482D-457A-AFCA-874027D959ED}" srcOrd="0" destOrd="0" parTransId="{AAD847DF-A4D4-403C-8E67-E20C1662B685}" sibTransId="{BBDA4710-2A89-4020-A31B-1535F3381E1B}"/>
    <dgm:cxn modelId="{52F33D50-76D9-489F-BA27-060FFE6275C5}" type="presOf" srcId="{2B2DE739-46A6-411C-BD04-6971BE838841}" destId="{133CEBCB-AD1C-4BA9-A047-D8B7181997FF}" srcOrd="0" destOrd="0" presId="urn:microsoft.com/office/officeart/2005/8/layout/vList3#2"/>
    <dgm:cxn modelId="{F880A466-0FBB-4365-8055-49DF82F348FF}" type="presOf" srcId="{4F0BEBC9-776D-4814-A3DC-4906900A3BDD}" destId="{ED8F0890-7375-43F9-8744-607BC4F1FB3F}" srcOrd="0" destOrd="0" presId="urn:microsoft.com/office/officeart/2005/8/layout/vList3#2"/>
    <dgm:cxn modelId="{4E89EF47-3566-4F56-B9EB-49AE0C606F04}" type="presOf" srcId="{AA9A36A3-9ED4-4A5B-922C-A29A6FA6E7DB}" destId="{539D55C8-8877-4ACA-8D15-0D221B0788BB}" srcOrd="0" destOrd="1" presId="urn:microsoft.com/office/officeart/2005/8/layout/vList3#2"/>
    <dgm:cxn modelId="{B28EA7C0-A3AE-4D4C-A5CD-E611C099B4DE}" type="presOf" srcId="{5F712A2F-482D-457A-AFCA-874027D959ED}" destId="{539D55C8-8877-4ACA-8D15-0D221B0788BB}" srcOrd="0" destOrd="0" presId="urn:microsoft.com/office/officeart/2005/8/layout/vList3#2"/>
    <dgm:cxn modelId="{B1D91ACC-4498-44B1-8181-62D7B4B93AF8}" srcId="{4F0BEBC9-776D-4814-A3DC-4906900A3BDD}" destId="{2B2DE739-46A6-411C-BD04-6971BE838841}" srcOrd="1" destOrd="0" parTransId="{98AFE0AA-DAF1-49A0-B17E-E7455997AA8E}" sibTransId="{F2A4ED8D-C152-46E4-9C65-BDA858086137}"/>
    <dgm:cxn modelId="{42C690EC-AA1C-4522-8841-0AE497F43C7C}" type="presOf" srcId="{481F32F7-5D8D-41E0-B9F2-F649B55C8959}" destId="{539D55C8-8877-4ACA-8D15-0D221B0788BB}" srcOrd="0" destOrd="2" presId="urn:microsoft.com/office/officeart/2005/8/layout/vList3#2"/>
    <dgm:cxn modelId="{974C9859-BF9C-42AF-8E74-704BFDA4ED70}" srcId="{5F712A2F-482D-457A-AFCA-874027D959ED}" destId="{AA9A36A3-9ED4-4A5B-922C-A29A6FA6E7DB}" srcOrd="0" destOrd="0" parTransId="{44AA9C54-8468-43B4-B3DD-48066B8CC5CD}" sibTransId="{A2013026-6291-4D21-AA78-DDA12FD93397}"/>
    <dgm:cxn modelId="{1088466C-49D5-4AB5-B71D-C298FD866F14}" type="presParOf" srcId="{ED8F0890-7375-43F9-8744-607BC4F1FB3F}" destId="{BF083E05-51F6-480F-ABFE-D30B62D2A2FD}" srcOrd="0" destOrd="0" presId="urn:microsoft.com/office/officeart/2005/8/layout/vList3#2"/>
    <dgm:cxn modelId="{B89CE5BD-E4E7-476E-BC89-B181454E522C}" type="presParOf" srcId="{BF083E05-51F6-480F-ABFE-D30B62D2A2FD}" destId="{4745CBE0-214A-4673-B149-FB7A54C99E94}" srcOrd="0" destOrd="0" presId="urn:microsoft.com/office/officeart/2005/8/layout/vList3#2"/>
    <dgm:cxn modelId="{B0FD1E43-86EE-4971-B643-6B72225CB6FC}" type="presParOf" srcId="{BF083E05-51F6-480F-ABFE-D30B62D2A2FD}" destId="{539D55C8-8877-4ACA-8D15-0D221B0788BB}" srcOrd="1" destOrd="0" presId="urn:microsoft.com/office/officeart/2005/8/layout/vList3#2"/>
    <dgm:cxn modelId="{AB505384-6490-4A84-9114-3FE81D469E62}" type="presParOf" srcId="{ED8F0890-7375-43F9-8744-607BC4F1FB3F}" destId="{6D66ABBF-AC13-43D0-877F-D0664E7A8F24}" srcOrd="1" destOrd="0" presId="urn:microsoft.com/office/officeart/2005/8/layout/vList3#2"/>
    <dgm:cxn modelId="{67680759-1708-466D-A91D-B262A6CF6C6C}" type="presParOf" srcId="{ED8F0890-7375-43F9-8744-607BC4F1FB3F}" destId="{47DD5853-5E87-4345-B935-0AEB39D6EA24}" srcOrd="2" destOrd="0" presId="urn:microsoft.com/office/officeart/2005/8/layout/vList3#2"/>
    <dgm:cxn modelId="{9C419F39-50EF-4DD7-A2BE-8E241450B209}" type="presParOf" srcId="{47DD5853-5E87-4345-B935-0AEB39D6EA24}" destId="{D19C2E09-7AE4-4187-842C-E411BD227DF5}" srcOrd="0" destOrd="0" presId="urn:microsoft.com/office/officeart/2005/8/layout/vList3#2"/>
    <dgm:cxn modelId="{A3C09DF1-9673-4F0A-BB2A-A1C4577D5534}" type="presParOf" srcId="{47DD5853-5E87-4345-B935-0AEB39D6EA24}" destId="{133CEBCB-AD1C-4BA9-A047-D8B7181997F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CE886E-2AB7-4897-B920-20D685A1D982}" type="doc">
      <dgm:prSet loTypeId="urn:microsoft.com/office/officeart/2005/8/layout/vList3#7" loCatId="list" qsTypeId="urn:microsoft.com/office/officeart/2005/8/quickstyle/3d1" qsCatId="3D" csTypeId="urn:microsoft.com/office/officeart/2005/8/colors/colorful1#10" csCatId="colorful" phldr="1"/>
      <dgm:spPr/>
      <dgm:t>
        <a:bodyPr/>
        <a:lstStyle/>
        <a:p>
          <a:endParaRPr lang="pt-BR"/>
        </a:p>
      </dgm:t>
    </dgm:pt>
    <dgm:pt modelId="{14BFB8E7-A75C-4B10-AD81-17D8DDD434A6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smtClean="0"/>
            <a:t>COLEÇÃO IMPRESSA</a:t>
          </a:r>
          <a:endParaRPr lang="pt-BR" b="1" dirty="0"/>
        </a:p>
      </dgm:t>
    </dgm:pt>
    <dgm:pt modelId="{F14E2B09-74F1-49B8-8739-2ED745CA8260}" type="parTrans" cxnId="{0C439148-484F-413A-BAE6-E58419A4EE39}">
      <dgm:prSet/>
      <dgm:spPr/>
      <dgm:t>
        <a:bodyPr/>
        <a:lstStyle/>
        <a:p>
          <a:endParaRPr lang="pt-BR" b="1"/>
        </a:p>
      </dgm:t>
    </dgm:pt>
    <dgm:pt modelId="{B1F33C28-02B5-4570-A1FA-5F476B1CE9D4}" type="sibTrans" cxnId="{0C439148-484F-413A-BAE6-E58419A4EE39}">
      <dgm:prSet/>
      <dgm:spPr/>
      <dgm:t>
        <a:bodyPr/>
        <a:lstStyle/>
        <a:p>
          <a:endParaRPr lang="pt-BR" b="1"/>
        </a:p>
      </dgm:t>
    </dgm:pt>
    <dgm:pt modelId="{85E965DF-798B-4F32-926B-CC3CDCAE8859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smtClean="0"/>
            <a:t>Livros: 2.4 milhões </a:t>
          </a:r>
          <a:endParaRPr lang="pt-BR" b="1" dirty="0"/>
        </a:p>
      </dgm:t>
    </dgm:pt>
    <dgm:pt modelId="{92C29608-41AB-4745-BDD0-85415AA836BE}" type="parTrans" cxnId="{9E9825AF-30A5-4E89-9EBA-62C6E02E2D36}">
      <dgm:prSet/>
      <dgm:spPr/>
      <dgm:t>
        <a:bodyPr/>
        <a:lstStyle/>
        <a:p>
          <a:endParaRPr lang="pt-BR" b="1"/>
        </a:p>
      </dgm:t>
    </dgm:pt>
    <dgm:pt modelId="{A5A09B53-9FC5-452D-98DE-A4175B652BB0}" type="sibTrans" cxnId="{9E9825AF-30A5-4E89-9EBA-62C6E02E2D36}">
      <dgm:prSet/>
      <dgm:spPr/>
      <dgm:t>
        <a:bodyPr/>
        <a:lstStyle/>
        <a:p>
          <a:endParaRPr lang="pt-BR" b="1"/>
        </a:p>
      </dgm:t>
    </dgm:pt>
    <dgm:pt modelId="{69F4813C-AB6F-4A86-8846-16A470540317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smtClean="0"/>
            <a:t>Fascículos de Periódicos: 7.893.337</a:t>
          </a:r>
          <a:endParaRPr lang="pt-BR" b="1" dirty="0"/>
        </a:p>
      </dgm:t>
    </dgm:pt>
    <dgm:pt modelId="{91C17667-E885-4AF5-A285-E77B13C51DC9}" type="parTrans" cxnId="{38A071B4-2C53-4029-A8C6-D1DC7E8AD0F2}">
      <dgm:prSet/>
      <dgm:spPr/>
      <dgm:t>
        <a:bodyPr/>
        <a:lstStyle/>
        <a:p>
          <a:endParaRPr lang="pt-BR" b="1"/>
        </a:p>
      </dgm:t>
    </dgm:pt>
    <dgm:pt modelId="{7FB87DD0-3854-4514-8D62-A04173C48E86}" type="sibTrans" cxnId="{38A071B4-2C53-4029-A8C6-D1DC7E8AD0F2}">
      <dgm:prSet/>
      <dgm:spPr/>
      <dgm:t>
        <a:bodyPr/>
        <a:lstStyle/>
        <a:p>
          <a:endParaRPr lang="pt-BR" b="1"/>
        </a:p>
      </dgm:t>
    </dgm:pt>
    <dgm:pt modelId="{D0E612A4-18E3-4B71-895E-8E2848A41540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smtClean="0"/>
            <a:t>Outros materiais: 220 mil</a:t>
          </a:r>
          <a:endParaRPr lang="pt-BR" b="1" dirty="0"/>
        </a:p>
      </dgm:t>
    </dgm:pt>
    <dgm:pt modelId="{69FDE67D-7A1F-4622-87B8-B03707706A39}" type="parTrans" cxnId="{527B9B82-E94C-464A-B7E6-12C636DBD2DC}">
      <dgm:prSet/>
      <dgm:spPr/>
      <dgm:t>
        <a:bodyPr/>
        <a:lstStyle/>
        <a:p>
          <a:endParaRPr lang="pt-BR" b="1"/>
        </a:p>
      </dgm:t>
    </dgm:pt>
    <dgm:pt modelId="{AD7B1325-7F8F-47E4-A5DC-D1E1B801AC93}" type="sibTrans" cxnId="{527B9B82-E94C-464A-B7E6-12C636DBD2DC}">
      <dgm:prSet/>
      <dgm:spPr/>
      <dgm:t>
        <a:bodyPr/>
        <a:lstStyle/>
        <a:p>
          <a:endParaRPr lang="pt-BR" b="1"/>
        </a:p>
      </dgm:t>
    </dgm:pt>
    <dgm:pt modelId="{A7DB88B4-E33F-4594-AB47-05E481152C89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smtClean="0"/>
            <a:t>Teses: 255 mil</a:t>
          </a:r>
          <a:endParaRPr lang="pt-BR" b="1" dirty="0"/>
        </a:p>
      </dgm:t>
    </dgm:pt>
    <dgm:pt modelId="{4035367D-DD95-447E-8CB4-335DB1281E3F}" type="parTrans" cxnId="{5235BE59-6A42-46F5-950A-616FD7976E0C}">
      <dgm:prSet/>
      <dgm:spPr/>
      <dgm:t>
        <a:bodyPr/>
        <a:lstStyle/>
        <a:p>
          <a:endParaRPr lang="pt-BR"/>
        </a:p>
      </dgm:t>
    </dgm:pt>
    <dgm:pt modelId="{B240B951-697B-4B74-97A3-86F440BFB006}" type="sibTrans" cxnId="{5235BE59-6A42-46F5-950A-616FD7976E0C}">
      <dgm:prSet/>
      <dgm:spPr/>
      <dgm:t>
        <a:bodyPr/>
        <a:lstStyle/>
        <a:p>
          <a:endParaRPr lang="pt-BR"/>
        </a:p>
      </dgm:t>
    </dgm:pt>
    <dgm:pt modelId="{54603DA1-1336-4789-9288-D0CE416EB681}" type="pres">
      <dgm:prSet presAssocID="{9CCE886E-2AB7-4897-B920-20D685A1D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DF872A-AEA5-4C70-87C0-9F22559AB56F}" type="pres">
      <dgm:prSet presAssocID="{14BFB8E7-A75C-4B10-AD81-17D8DDD434A6}" presName="composite" presStyleCnt="0"/>
      <dgm:spPr/>
      <dgm:t>
        <a:bodyPr/>
        <a:lstStyle/>
        <a:p>
          <a:endParaRPr lang="pt-BR"/>
        </a:p>
      </dgm:t>
    </dgm:pt>
    <dgm:pt modelId="{56F81CDF-3625-40A3-BA47-3340F7CBF942}" type="pres">
      <dgm:prSet presAssocID="{14BFB8E7-A75C-4B10-AD81-17D8DDD434A6}" presName="imgShp" presStyleLbl="fgImgPlace1" presStyleIdx="0" presStyleCnt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48961E9-2C28-4DDA-BFAE-B9036DE02B41}" type="pres">
      <dgm:prSet presAssocID="{14BFB8E7-A75C-4B10-AD81-17D8DDD434A6}" presName="txShp" presStyleLbl="node1" presStyleIdx="0" presStyleCnt="1" custScaleX="113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4566B9-6A53-408C-A042-52BE58174B98}" type="presOf" srcId="{D0E612A4-18E3-4B71-895E-8E2848A41540}" destId="{C48961E9-2C28-4DDA-BFAE-B9036DE02B41}" srcOrd="0" destOrd="4" presId="urn:microsoft.com/office/officeart/2005/8/layout/vList3#7"/>
    <dgm:cxn modelId="{38A071B4-2C53-4029-A8C6-D1DC7E8AD0F2}" srcId="{14BFB8E7-A75C-4B10-AD81-17D8DDD434A6}" destId="{69F4813C-AB6F-4A86-8846-16A470540317}" srcOrd="2" destOrd="0" parTransId="{91C17667-E885-4AF5-A285-E77B13C51DC9}" sibTransId="{7FB87DD0-3854-4514-8D62-A04173C48E86}"/>
    <dgm:cxn modelId="{4D2B1EF0-7802-45EE-9BCE-6A87ADBB7072}" type="presOf" srcId="{9CCE886E-2AB7-4897-B920-20D685A1D982}" destId="{54603DA1-1336-4789-9288-D0CE416EB681}" srcOrd="0" destOrd="0" presId="urn:microsoft.com/office/officeart/2005/8/layout/vList3#7"/>
    <dgm:cxn modelId="{527B9B82-E94C-464A-B7E6-12C636DBD2DC}" srcId="{14BFB8E7-A75C-4B10-AD81-17D8DDD434A6}" destId="{D0E612A4-18E3-4B71-895E-8E2848A41540}" srcOrd="3" destOrd="0" parTransId="{69FDE67D-7A1F-4622-87B8-B03707706A39}" sibTransId="{AD7B1325-7F8F-47E4-A5DC-D1E1B801AC93}"/>
    <dgm:cxn modelId="{C82F47EF-7692-4F1E-A886-EBA8478E7C72}" type="presOf" srcId="{69F4813C-AB6F-4A86-8846-16A470540317}" destId="{C48961E9-2C28-4DDA-BFAE-B9036DE02B41}" srcOrd="0" destOrd="3" presId="urn:microsoft.com/office/officeart/2005/8/layout/vList3#7"/>
    <dgm:cxn modelId="{727A4324-FE86-4E3C-B922-2468C00D537C}" type="presOf" srcId="{85E965DF-798B-4F32-926B-CC3CDCAE8859}" destId="{C48961E9-2C28-4DDA-BFAE-B9036DE02B41}" srcOrd="0" destOrd="1" presId="urn:microsoft.com/office/officeart/2005/8/layout/vList3#7"/>
    <dgm:cxn modelId="{0C439148-484F-413A-BAE6-E58419A4EE39}" srcId="{9CCE886E-2AB7-4897-B920-20D685A1D982}" destId="{14BFB8E7-A75C-4B10-AD81-17D8DDD434A6}" srcOrd="0" destOrd="0" parTransId="{F14E2B09-74F1-49B8-8739-2ED745CA8260}" sibTransId="{B1F33C28-02B5-4570-A1FA-5F476B1CE9D4}"/>
    <dgm:cxn modelId="{5235BE59-6A42-46F5-950A-616FD7976E0C}" srcId="{14BFB8E7-A75C-4B10-AD81-17D8DDD434A6}" destId="{A7DB88B4-E33F-4594-AB47-05E481152C89}" srcOrd="1" destOrd="0" parTransId="{4035367D-DD95-447E-8CB4-335DB1281E3F}" sibTransId="{B240B951-697B-4B74-97A3-86F440BFB006}"/>
    <dgm:cxn modelId="{C93465BF-2812-4530-94F6-5D2DE1DE42AA}" type="presOf" srcId="{A7DB88B4-E33F-4594-AB47-05E481152C89}" destId="{C48961E9-2C28-4DDA-BFAE-B9036DE02B41}" srcOrd="0" destOrd="2" presId="urn:microsoft.com/office/officeart/2005/8/layout/vList3#7"/>
    <dgm:cxn modelId="{9E9825AF-30A5-4E89-9EBA-62C6E02E2D36}" srcId="{14BFB8E7-A75C-4B10-AD81-17D8DDD434A6}" destId="{85E965DF-798B-4F32-926B-CC3CDCAE8859}" srcOrd="0" destOrd="0" parTransId="{92C29608-41AB-4745-BDD0-85415AA836BE}" sibTransId="{A5A09B53-9FC5-452D-98DE-A4175B652BB0}"/>
    <dgm:cxn modelId="{243C714E-53EE-4C5B-9674-8B04B364D069}" type="presOf" srcId="{14BFB8E7-A75C-4B10-AD81-17D8DDD434A6}" destId="{C48961E9-2C28-4DDA-BFAE-B9036DE02B41}" srcOrd="0" destOrd="0" presId="urn:microsoft.com/office/officeart/2005/8/layout/vList3#7"/>
    <dgm:cxn modelId="{EB8B1583-7A45-4408-B196-E4E22E4AEE91}" type="presParOf" srcId="{54603DA1-1336-4789-9288-D0CE416EB681}" destId="{EDDF872A-AEA5-4C70-87C0-9F22559AB56F}" srcOrd="0" destOrd="0" presId="urn:microsoft.com/office/officeart/2005/8/layout/vList3#7"/>
    <dgm:cxn modelId="{3E73EB2D-5572-46EE-A88D-2E523211343D}" type="presParOf" srcId="{EDDF872A-AEA5-4C70-87C0-9F22559AB56F}" destId="{56F81CDF-3625-40A3-BA47-3340F7CBF942}" srcOrd="0" destOrd="0" presId="urn:microsoft.com/office/officeart/2005/8/layout/vList3#7"/>
    <dgm:cxn modelId="{1F29AD91-7AB9-4A87-9959-B67BF1D1972A}" type="presParOf" srcId="{EDDF872A-AEA5-4C70-87C0-9F22559AB56F}" destId="{C48961E9-2C28-4DDA-BFAE-B9036DE02B41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CE886E-2AB7-4897-B920-20D685A1D982}" type="doc">
      <dgm:prSet loTypeId="urn:microsoft.com/office/officeart/2005/8/layout/vList3#7" loCatId="list" qsTypeId="urn:microsoft.com/office/officeart/2005/8/quickstyle/3d1" qsCatId="3D" csTypeId="urn:microsoft.com/office/officeart/2005/8/colors/colorful1#10" csCatId="colorful" phldr="1"/>
      <dgm:spPr/>
      <dgm:t>
        <a:bodyPr/>
        <a:lstStyle/>
        <a:p>
          <a:endParaRPr lang="pt-BR"/>
        </a:p>
      </dgm:t>
    </dgm:pt>
    <dgm:pt modelId="{14BFB8E7-A75C-4B10-AD81-17D8DDD434A6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smtClean="0"/>
            <a:t>COLEÇÃO DIGITAL</a:t>
          </a:r>
          <a:endParaRPr lang="pt-BR" b="1" dirty="0"/>
        </a:p>
      </dgm:t>
    </dgm:pt>
    <dgm:pt modelId="{F14E2B09-74F1-49B8-8739-2ED745CA8260}" type="parTrans" cxnId="{0C439148-484F-413A-BAE6-E58419A4EE39}">
      <dgm:prSet/>
      <dgm:spPr/>
      <dgm:t>
        <a:bodyPr/>
        <a:lstStyle/>
        <a:p>
          <a:endParaRPr lang="pt-BR" b="1"/>
        </a:p>
      </dgm:t>
    </dgm:pt>
    <dgm:pt modelId="{B1F33C28-02B5-4570-A1FA-5F476B1CE9D4}" type="sibTrans" cxnId="{0C439148-484F-413A-BAE6-E58419A4EE39}">
      <dgm:prSet/>
      <dgm:spPr/>
      <dgm:t>
        <a:bodyPr/>
        <a:lstStyle/>
        <a:p>
          <a:endParaRPr lang="pt-BR" b="1"/>
        </a:p>
      </dgm:t>
    </dgm:pt>
    <dgm:pt modelId="{85E965DF-798B-4F32-926B-CC3CDCAE8859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err="1" smtClean="0"/>
            <a:t>Ebooks</a:t>
          </a:r>
          <a:r>
            <a:rPr lang="pt-BR" b="1" dirty="0" smtClean="0"/>
            <a:t> : 270mil</a:t>
          </a:r>
          <a:endParaRPr lang="pt-BR" b="1" dirty="0"/>
        </a:p>
      </dgm:t>
    </dgm:pt>
    <dgm:pt modelId="{92C29608-41AB-4745-BDD0-85415AA836BE}" type="parTrans" cxnId="{9E9825AF-30A5-4E89-9EBA-62C6E02E2D36}">
      <dgm:prSet/>
      <dgm:spPr/>
      <dgm:t>
        <a:bodyPr/>
        <a:lstStyle/>
        <a:p>
          <a:endParaRPr lang="pt-BR" b="1"/>
        </a:p>
      </dgm:t>
    </dgm:pt>
    <dgm:pt modelId="{A5A09B53-9FC5-452D-98DE-A4175B652BB0}" type="sibTrans" cxnId="{9E9825AF-30A5-4E89-9EBA-62C6E02E2D36}">
      <dgm:prSet/>
      <dgm:spPr/>
      <dgm:t>
        <a:bodyPr/>
        <a:lstStyle/>
        <a:p>
          <a:endParaRPr lang="pt-BR" b="1"/>
        </a:p>
      </dgm:t>
    </dgm:pt>
    <dgm:pt modelId="{69F4813C-AB6F-4A86-8846-16A470540317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smtClean="0"/>
            <a:t>Títulos Periódicos: 45mil</a:t>
          </a:r>
          <a:endParaRPr lang="pt-BR" b="1" dirty="0"/>
        </a:p>
      </dgm:t>
    </dgm:pt>
    <dgm:pt modelId="{91C17667-E885-4AF5-A285-E77B13C51DC9}" type="parTrans" cxnId="{38A071B4-2C53-4029-A8C6-D1DC7E8AD0F2}">
      <dgm:prSet/>
      <dgm:spPr/>
      <dgm:t>
        <a:bodyPr/>
        <a:lstStyle/>
        <a:p>
          <a:endParaRPr lang="pt-BR" b="1"/>
        </a:p>
      </dgm:t>
    </dgm:pt>
    <dgm:pt modelId="{7FB87DD0-3854-4514-8D62-A04173C48E86}" type="sibTrans" cxnId="{38A071B4-2C53-4029-A8C6-D1DC7E8AD0F2}">
      <dgm:prSet/>
      <dgm:spPr/>
      <dgm:t>
        <a:bodyPr/>
        <a:lstStyle/>
        <a:p>
          <a:endParaRPr lang="pt-BR" b="1"/>
        </a:p>
      </dgm:t>
    </dgm:pt>
    <dgm:pt modelId="{D0E612A4-18E3-4B71-895E-8E2848A41540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smtClean="0"/>
            <a:t>Acervo digitalizado: (?)</a:t>
          </a:r>
          <a:endParaRPr lang="pt-BR" b="1" dirty="0"/>
        </a:p>
      </dgm:t>
    </dgm:pt>
    <dgm:pt modelId="{69FDE67D-7A1F-4622-87B8-B03707706A39}" type="parTrans" cxnId="{527B9B82-E94C-464A-B7E6-12C636DBD2DC}">
      <dgm:prSet/>
      <dgm:spPr/>
      <dgm:t>
        <a:bodyPr/>
        <a:lstStyle/>
        <a:p>
          <a:endParaRPr lang="pt-BR" b="1"/>
        </a:p>
      </dgm:t>
    </dgm:pt>
    <dgm:pt modelId="{AD7B1325-7F8F-47E4-A5DC-D1E1B801AC93}" type="sibTrans" cxnId="{527B9B82-E94C-464A-B7E6-12C636DBD2DC}">
      <dgm:prSet/>
      <dgm:spPr/>
      <dgm:t>
        <a:bodyPr/>
        <a:lstStyle/>
        <a:p>
          <a:endParaRPr lang="pt-BR" b="1"/>
        </a:p>
      </dgm:t>
    </dgm:pt>
    <dgm:pt modelId="{A7DB88B4-E33F-4594-AB47-05E481152C89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pt-BR" b="1" dirty="0" smtClean="0"/>
            <a:t>Teses USP: 60 mil</a:t>
          </a:r>
          <a:endParaRPr lang="pt-BR" b="1" dirty="0"/>
        </a:p>
      </dgm:t>
    </dgm:pt>
    <dgm:pt modelId="{4035367D-DD95-447E-8CB4-335DB1281E3F}" type="parTrans" cxnId="{5235BE59-6A42-46F5-950A-616FD7976E0C}">
      <dgm:prSet/>
      <dgm:spPr/>
      <dgm:t>
        <a:bodyPr/>
        <a:lstStyle/>
        <a:p>
          <a:endParaRPr lang="pt-BR"/>
        </a:p>
      </dgm:t>
    </dgm:pt>
    <dgm:pt modelId="{B240B951-697B-4B74-97A3-86F440BFB006}" type="sibTrans" cxnId="{5235BE59-6A42-46F5-950A-616FD7976E0C}">
      <dgm:prSet/>
      <dgm:spPr/>
      <dgm:t>
        <a:bodyPr/>
        <a:lstStyle/>
        <a:p>
          <a:endParaRPr lang="pt-BR"/>
        </a:p>
      </dgm:t>
    </dgm:pt>
    <dgm:pt modelId="{54603DA1-1336-4789-9288-D0CE416EB681}" type="pres">
      <dgm:prSet presAssocID="{9CCE886E-2AB7-4897-B920-20D685A1D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DF872A-AEA5-4C70-87C0-9F22559AB56F}" type="pres">
      <dgm:prSet presAssocID="{14BFB8E7-A75C-4B10-AD81-17D8DDD434A6}" presName="composite" presStyleCnt="0"/>
      <dgm:spPr/>
      <dgm:t>
        <a:bodyPr/>
        <a:lstStyle/>
        <a:p>
          <a:endParaRPr lang="pt-BR"/>
        </a:p>
      </dgm:t>
    </dgm:pt>
    <dgm:pt modelId="{56F81CDF-3625-40A3-BA47-3340F7CBF942}" type="pres">
      <dgm:prSet presAssocID="{14BFB8E7-A75C-4B10-AD81-17D8DDD434A6}" presName="imgShp" presStyleLbl="fgImgPlace1" presStyleIdx="0" presStyleCnt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48961E9-2C28-4DDA-BFAE-B9036DE02B41}" type="pres">
      <dgm:prSet presAssocID="{14BFB8E7-A75C-4B10-AD81-17D8DDD434A6}" presName="txShp" presStyleLbl="node1" presStyleIdx="0" presStyleCnt="1" custScaleX="1210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A071B4-2C53-4029-A8C6-D1DC7E8AD0F2}" srcId="{14BFB8E7-A75C-4B10-AD81-17D8DDD434A6}" destId="{69F4813C-AB6F-4A86-8846-16A470540317}" srcOrd="2" destOrd="0" parTransId="{91C17667-E885-4AF5-A285-E77B13C51DC9}" sibTransId="{7FB87DD0-3854-4514-8D62-A04173C48E86}"/>
    <dgm:cxn modelId="{C446EFE7-FE93-45AB-9F01-A6EB9B581FB6}" type="presOf" srcId="{69F4813C-AB6F-4A86-8846-16A470540317}" destId="{C48961E9-2C28-4DDA-BFAE-B9036DE02B41}" srcOrd="0" destOrd="3" presId="urn:microsoft.com/office/officeart/2005/8/layout/vList3#7"/>
    <dgm:cxn modelId="{527B9B82-E94C-464A-B7E6-12C636DBD2DC}" srcId="{14BFB8E7-A75C-4B10-AD81-17D8DDD434A6}" destId="{D0E612A4-18E3-4B71-895E-8E2848A41540}" srcOrd="3" destOrd="0" parTransId="{69FDE67D-7A1F-4622-87B8-B03707706A39}" sibTransId="{AD7B1325-7F8F-47E4-A5DC-D1E1B801AC93}"/>
    <dgm:cxn modelId="{0BB288AA-861A-4744-B797-F1B63A699721}" type="presOf" srcId="{9CCE886E-2AB7-4897-B920-20D685A1D982}" destId="{54603DA1-1336-4789-9288-D0CE416EB681}" srcOrd="0" destOrd="0" presId="urn:microsoft.com/office/officeart/2005/8/layout/vList3#7"/>
    <dgm:cxn modelId="{0C439148-484F-413A-BAE6-E58419A4EE39}" srcId="{9CCE886E-2AB7-4897-B920-20D685A1D982}" destId="{14BFB8E7-A75C-4B10-AD81-17D8DDD434A6}" srcOrd="0" destOrd="0" parTransId="{F14E2B09-74F1-49B8-8739-2ED745CA8260}" sibTransId="{B1F33C28-02B5-4570-A1FA-5F476B1CE9D4}"/>
    <dgm:cxn modelId="{BE82D6B7-2FC3-4FB8-8987-BA83B862AACC}" type="presOf" srcId="{D0E612A4-18E3-4B71-895E-8E2848A41540}" destId="{C48961E9-2C28-4DDA-BFAE-B9036DE02B41}" srcOrd="0" destOrd="4" presId="urn:microsoft.com/office/officeart/2005/8/layout/vList3#7"/>
    <dgm:cxn modelId="{5235BE59-6A42-46F5-950A-616FD7976E0C}" srcId="{14BFB8E7-A75C-4B10-AD81-17D8DDD434A6}" destId="{A7DB88B4-E33F-4594-AB47-05E481152C89}" srcOrd="1" destOrd="0" parTransId="{4035367D-DD95-447E-8CB4-335DB1281E3F}" sibTransId="{B240B951-697B-4B74-97A3-86F440BFB006}"/>
    <dgm:cxn modelId="{3F421ED6-109A-467E-B564-DBAF97EF5937}" type="presOf" srcId="{14BFB8E7-A75C-4B10-AD81-17D8DDD434A6}" destId="{C48961E9-2C28-4DDA-BFAE-B9036DE02B41}" srcOrd="0" destOrd="0" presId="urn:microsoft.com/office/officeart/2005/8/layout/vList3#7"/>
    <dgm:cxn modelId="{9E9825AF-30A5-4E89-9EBA-62C6E02E2D36}" srcId="{14BFB8E7-A75C-4B10-AD81-17D8DDD434A6}" destId="{85E965DF-798B-4F32-926B-CC3CDCAE8859}" srcOrd="0" destOrd="0" parTransId="{92C29608-41AB-4745-BDD0-85415AA836BE}" sibTransId="{A5A09B53-9FC5-452D-98DE-A4175B652BB0}"/>
    <dgm:cxn modelId="{24840BD0-9E1C-40D0-8B5E-9F8216D1BC3B}" type="presOf" srcId="{A7DB88B4-E33F-4594-AB47-05E481152C89}" destId="{C48961E9-2C28-4DDA-BFAE-B9036DE02B41}" srcOrd="0" destOrd="2" presId="urn:microsoft.com/office/officeart/2005/8/layout/vList3#7"/>
    <dgm:cxn modelId="{1F5D5AC8-5D96-45D2-A353-493FE56C854A}" type="presOf" srcId="{85E965DF-798B-4F32-926B-CC3CDCAE8859}" destId="{C48961E9-2C28-4DDA-BFAE-B9036DE02B41}" srcOrd="0" destOrd="1" presId="urn:microsoft.com/office/officeart/2005/8/layout/vList3#7"/>
    <dgm:cxn modelId="{35523CFF-D758-460A-8545-6653C0D7FA0C}" type="presParOf" srcId="{54603DA1-1336-4789-9288-D0CE416EB681}" destId="{EDDF872A-AEA5-4C70-87C0-9F22559AB56F}" srcOrd="0" destOrd="0" presId="urn:microsoft.com/office/officeart/2005/8/layout/vList3#7"/>
    <dgm:cxn modelId="{17E48828-DAAE-4F25-A40A-6BEBD76836BD}" type="presParOf" srcId="{EDDF872A-AEA5-4C70-87C0-9F22559AB56F}" destId="{56F81CDF-3625-40A3-BA47-3340F7CBF942}" srcOrd="0" destOrd="0" presId="urn:microsoft.com/office/officeart/2005/8/layout/vList3#7"/>
    <dgm:cxn modelId="{B88A9BC0-CD5C-4138-9C20-BFA821DD54D2}" type="presParOf" srcId="{EDDF872A-AEA5-4C70-87C0-9F22559AB56F}" destId="{C48961E9-2C28-4DDA-BFAE-B9036DE02B41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CE886E-2AB7-4897-B920-20D685A1D982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14BFB8E7-A75C-4B10-AD81-17D8DDD434A6}">
      <dgm:prSet custT="1"/>
      <dgm:spPr>
        <a:solidFill>
          <a:srgbClr val="7030A0"/>
        </a:solidFill>
      </dgm:spPr>
      <dgm:t>
        <a:bodyPr/>
        <a:lstStyle/>
        <a:p>
          <a:pPr algn="l" rtl="0"/>
          <a:r>
            <a:rPr lang="pt-BR" sz="2800" dirty="0" smtClean="0">
              <a:solidFill>
                <a:srgbClr val="FFC000"/>
              </a:solidFill>
            </a:rPr>
            <a:t>   </a:t>
          </a:r>
        </a:p>
        <a:p>
          <a:pPr algn="ctr" rtl="0"/>
          <a:r>
            <a:rPr lang="pt-BR" sz="2800" b="1" dirty="0" smtClean="0">
              <a:solidFill>
                <a:srgbClr val="FFC000"/>
              </a:solidFill>
            </a:rPr>
            <a:t>Aumentar a visibilidade e   </a:t>
          </a:r>
          <a:br>
            <a:rPr lang="pt-BR" sz="2800" b="1" dirty="0" smtClean="0">
              <a:solidFill>
                <a:srgbClr val="FFC000"/>
              </a:solidFill>
            </a:rPr>
          </a:br>
          <a:r>
            <a:rPr lang="pt-BR" sz="2800" b="1" dirty="0" smtClean="0">
              <a:solidFill>
                <a:srgbClr val="FFC000"/>
              </a:solidFill>
            </a:rPr>
            <a:t>       acessibilidade da produção USP</a:t>
          </a:r>
        </a:p>
        <a:p>
          <a:pPr algn="l" rtl="0"/>
          <a:endParaRPr lang="pt-BR" sz="2800" b="1" dirty="0">
            <a:solidFill>
              <a:srgbClr val="FFC000"/>
            </a:solidFill>
          </a:endParaRPr>
        </a:p>
      </dgm:t>
    </dgm:pt>
    <dgm:pt modelId="{F14E2B09-74F1-49B8-8739-2ED745CA8260}" type="parTrans" cxnId="{0C439148-484F-413A-BAE6-E58419A4EE39}">
      <dgm:prSet/>
      <dgm:spPr/>
      <dgm:t>
        <a:bodyPr/>
        <a:lstStyle/>
        <a:p>
          <a:pPr algn="r"/>
          <a:endParaRPr lang="pt-BR" b="1"/>
        </a:p>
      </dgm:t>
    </dgm:pt>
    <dgm:pt modelId="{B1F33C28-02B5-4570-A1FA-5F476B1CE9D4}" type="sibTrans" cxnId="{0C439148-484F-413A-BAE6-E58419A4EE39}">
      <dgm:prSet/>
      <dgm:spPr/>
      <dgm:t>
        <a:bodyPr/>
        <a:lstStyle/>
        <a:p>
          <a:pPr algn="r"/>
          <a:endParaRPr lang="pt-BR" b="1"/>
        </a:p>
      </dgm:t>
    </dgm:pt>
    <dgm:pt modelId="{F9B93AA7-0B33-4657-A8D3-8930AB4904EB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pt-BR" sz="2800" b="1" dirty="0" smtClean="0">
              <a:solidFill>
                <a:srgbClr val="002060"/>
              </a:solidFill>
            </a:rPr>
            <a:t>Desenvolver competências </a:t>
          </a:r>
        </a:p>
        <a:p>
          <a:pPr algn="ctr" rtl="0"/>
          <a:r>
            <a:rPr lang="pt-BR" sz="2800" b="1" dirty="0" smtClean="0">
              <a:solidFill>
                <a:srgbClr val="002060"/>
              </a:solidFill>
            </a:rPr>
            <a:t>informacionais na comunidade USP</a:t>
          </a:r>
          <a:endParaRPr lang="pt-BR" sz="2800" b="1" dirty="0">
            <a:solidFill>
              <a:srgbClr val="002060"/>
            </a:solidFill>
          </a:endParaRPr>
        </a:p>
      </dgm:t>
    </dgm:pt>
    <dgm:pt modelId="{20E159E6-939E-4B3B-9383-689528CE6D59}" type="parTrans" cxnId="{D6F0C03E-3E67-44EC-AC5C-562093F69DF7}">
      <dgm:prSet/>
      <dgm:spPr/>
      <dgm:t>
        <a:bodyPr/>
        <a:lstStyle/>
        <a:p>
          <a:pPr algn="r"/>
          <a:endParaRPr lang="pt-BR" b="1"/>
        </a:p>
      </dgm:t>
    </dgm:pt>
    <dgm:pt modelId="{435D7206-E33A-4114-8836-E1EF31927BF0}" type="sibTrans" cxnId="{D6F0C03E-3E67-44EC-AC5C-562093F69DF7}">
      <dgm:prSet/>
      <dgm:spPr/>
      <dgm:t>
        <a:bodyPr/>
        <a:lstStyle/>
        <a:p>
          <a:pPr algn="r"/>
          <a:endParaRPr lang="pt-BR" b="1"/>
        </a:p>
      </dgm:t>
    </dgm:pt>
    <dgm:pt modelId="{E31DCD44-CAC8-4099-AF47-EEBCF863769D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pt-BR" sz="2800" b="1" dirty="0" smtClean="0">
              <a:solidFill>
                <a:srgbClr val="002060"/>
              </a:solidFill>
            </a:rPr>
            <a:t>Gerenciar recursos informacionais impressos e digitais</a:t>
          </a:r>
          <a:endParaRPr lang="pt-BR" sz="2800" b="1" dirty="0">
            <a:solidFill>
              <a:srgbClr val="002060"/>
            </a:solidFill>
          </a:endParaRPr>
        </a:p>
      </dgm:t>
    </dgm:pt>
    <dgm:pt modelId="{44556431-2D40-46D5-9E58-00091CE5DA85}" type="parTrans" cxnId="{FFCE719E-F31B-4C74-932B-A3F487739D8F}">
      <dgm:prSet/>
      <dgm:spPr/>
      <dgm:t>
        <a:bodyPr/>
        <a:lstStyle/>
        <a:p>
          <a:endParaRPr lang="es-ES"/>
        </a:p>
      </dgm:t>
    </dgm:pt>
    <dgm:pt modelId="{4BBFB48E-A00D-45CB-8805-9926FC6792B8}" type="sibTrans" cxnId="{FFCE719E-F31B-4C74-932B-A3F487739D8F}">
      <dgm:prSet/>
      <dgm:spPr/>
      <dgm:t>
        <a:bodyPr/>
        <a:lstStyle/>
        <a:p>
          <a:endParaRPr lang="es-ES"/>
        </a:p>
      </dgm:t>
    </dgm:pt>
    <dgm:pt modelId="{54603DA1-1336-4789-9288-D0CE416EB681}" type="pres">
      <dgm:prSet presAssocID="{9CCE886E-2AB7-4897-B920-20D685A1D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DF872A-AEA5-4C70-87C0-9F22559AB56F}" type="pres">
      <dgm:prSet presAssocID="{14BFB8E7-A75C-4B10-AD81-17D8DDD434A6}" presName="composite" presStyleCnt="0"/>
      <dgm:spPr/>
      <dgm:t>
        <a:bodyPr/>
        <a:lstStyle/>
        <a:p>
          <a:endParaRPr lang="pt-BR"/>
        </a:p>
      </dgm:t>
    </dgm:pt>
    <dgm:pt modelId="{56F81CDF-3625-40A3-BA47-3340F7CBF942}" type="pres">
      <dgm:prSet presAssocID="{14BFB8E7-A75C-4B10-AD81-17D8DDD434A6}" presName="imgShp" presStyleLbl="fgImgPlace1" presStyleIdx="0" presStyleCnt="3" custLinFactNeighborX="-3659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518C9F"/>
          </a:solidFill>
        </a:ln>
      </dgm:spPr>
      <dgm:t>
        <a:bodyPr/>
        <a:lstStyle/>
        <a:p>
          <a:endParaRPr lang="pt-BR"/>
        </a:p>
      </dgm:t>
    </dgm:pt>
    <dgm:pt modelId="{C48961E9-2C28-4DDA-BFAE-B9036DE02B41}" type="pres">
      <dgm:prSet presAssocID="{14BFB8E7-A75C-4B10-AD81-17D8DDD434A6}" presName="txShp" presStyleLbl="node1" presStyleIdx="0" presStyleCnt="3" custScaleX="1314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47FA90-3CC8-40B3-9FD5-D97E774B8929}" type="pres">
      <dgm:prSet presAssocID="{B1F33C28-02B5-4570-A1FA-5F476B1CE9D4}" presName="spacing" presStyleCnt="0"/>
      <dgm:spPr/>
      <dgm:t>
        <a:bodyPr/>
        <a:lstStyle/>
        <a:p>
          <a:endParaRPr lang="pt-BR"/>
        </a:p>
      </dgm:t>
    </dgm:pt>
    <dgm:pt modelId="{ED2AC0E8-9D8D-49D5-8D3D-9FAF56193001}" type="pres">
      <dgm:prSet presAssocID="{F9B93AA7-0B33-4657-A8D3-8930AB4904EB}" presName="composite" presStyleCnt="0"/>
      <dgm:spPr/>
      <dgm:t>
        <a:bodyPr/>
        <a:lstStyle/>
        <a:p>
          <a:endParaRPr lang="pt-BR"/>
        </a:p>
      </dgm:t>
    </dgm:pt>
    <dgm:pt modelId="{86928CCC-2F42-4B26-A717-0BADD351345B}" type="pres">
      <dgm:prSet presAssocID="{F9B93AA7-0B33-4657-A8D3-8930AB4904EB}" presName="imgShp" presStyleLbl="fgImgPlace1" presStyleIdx="1" presStyleCnt="3" custLinFactNeighborX="-28079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pt-BR"/>
        </a:p>
      </dgm:t>
    </dgm:pt>
    <dgm:pt modelId="{C919A3C2-78CA-44FE-AEF4-B537B782029F}" type="pres">
      <dgm:prSet presAssocID="{F9B93AA7-0B33-4657-A8D3-8930AB4904EB}" presName="txShp" presStyleLbl="node1" presStyleIdx="1" presStyleCnt="3" custScaleX="131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85775C-6BC8-447D-A1AB-D93D68F70E9D}" type="pres">
      <dgm:prSet presAssocID="{435D7206-E33A-4114-8836-E1EF31927BF0}" presName="spacing" presStyleCnt="0"/>
      <dgm:spPr/>
      <dgm:t>
        <a:bodyPr/>
        <a:lstStyle/>
        <a:p>
          <a:endParaRPr lang="pt-BR"/>
        </a:p>
      </dgm:t>
    </dgm:pt>
    <dgm:pt modelId="{A5364B8D-AFBD-40B9-8989-2C57BBE6902A}" type="pres">
      <dgm:prSet presAssocID="{E31DCD44-CAC8-4099-AF47-EEBCF863769D}" presName="composite" presStyleCnt="0"/>
      <dgm:spPr/>
      <dgm:t>
        <a:bodyPr/>
        <a:lstStyle/>
        <a:p>
          <a:endParaRPr lang="pt-BR"/>
        </a:p>
      </dgm:t>
    </dgm:pt>
    <dgm:pt modelId="{04CC50B6-301C-4CB6-9FA7-965E24861001}" type="pres">
      <dgm:prSet presAssocID="{E31DCD44-CAC8-4099-AF47-EEBCF863769D}" presName="imgShp" presStyleLbl="fgImgPlace1" presStyleIdx="2" presStyleCnt="3" custLinFactNeighborX="-22541" custLinFactNeighborY="188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8000"/>
          </a:solidFill>
        </a:ln>
      </dgm:spPr>
      <dgm:t>
        <a:bodyPr/>
        <a:lstStyle/>
        <a:p>
          <a:endParaRPr lang="es-ES"/>
        </a:p>
      </dgm:t>
    </dgm:pt>
    <dgm:pt modelId="{E58F2306-F561-4A87-9636-3ABF7005E9A9}" type="pres">
      <dgm:prSet presAssocID="{E31DCD44-CAC8-4099-AF47-EEBCF863769D}" presName="txShp" presStyleLbl="node1" presStyleIdx="2" presStyleCnt="3" custScaleX="1314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F0C03E-3E67-44EC-AC5C-562093F69DF7}" srcId="{9CCE886E-2AB7-4897-B920-20D685A1D982}" destId="{F9B93AA7-0B33-4657-A8D3-8930AB4904EB}" srcOrd="1" destOrd="0" parTransId="{20E159E6-939E-4B3B-9383-689528CE6D59}" sibTransId="{435D7206-E33A-4114-8836-E1EF31927BF0}"/>
    <dgm:cxn modelId="{FFCE719E-F31B-4C74-932B-A3F487739D8F}" srcId="{9CCE886E-2AB7-4897-B920-20D685A1D982}" destId="{E31DCD44-CAC8-4099-AF47-EEBCF863769D}" srcOrd="2" destOrd="0" parTransId="{44556431-2D40-46D5-9E58-00091CE5DA85}" sibTransId="{4BBFB48E-A00D-45CB-8805-9926FC6792B8}"/>
    <dgm:cxn modelId="{2A6EC353-481E-4338-B7F0-AEA78B5DDF9D}" type="presOf" srcId="{F9B93AA7-0B33-4657-A8D3-8930AB4904EB}" destId="{C919A3C2-78CA-44FE-AEF4-B537B782029F}" srcOrd="0" destOrd="0" presId="urn:microsoft.com/office/officeart/2005/8/layout/vList3#1"/>
    <dgm:cxn modelId="{3FD43755-A7CE-448E-AB3C-A4BCEA857937}" type="presOf" srcId="{14BFB8E7-A75C-4B10-AD81-17D8DDD434A6}" destId="{C48961E9-2C28-4DDA-BFAE-B9036DE02B41}" srcOrd="0" destOrd="0" presId="urn:microsoft.com/office/officeart/2005/8/layout/vList3#1"/>
    <dgm:cxn modelId="{D037797E-B0B3-4392-A328-1813C638A845}" type="presOf" srcId="{9CCE886E-2AB7-4897-B920-20D685A1D982}" destId="{54603DA1-1336-4789-9288-D0CE416EB681}" srcOrd="0" destOrd="0" presId="urn:microsoft.com/office/officeart/2005/8/layout/vList3#1"/>
    <dgm:cxn modelId="{68F4897C-0272-429F-BE82-0DAEE21431B9}" type="presOf" srcId="{E31DCD44-CAC8-4099-AF47-EEBCF863769D}" destId="{E58F2306-F561-4A87-9636-3ABF7005E9A9}" srcOrd="0" destOrd="0" presId="urn:microsoft.com/office/officeart/2005/8/layout/vList3#1"/>
    <dgm:cxn modelId="{0C439148-484F-413A-BAE6-E58419A4EE39}" srcId="{9CCE886E-2AB7-4897-B920-20D685A1D982}" destId="{14BFB8E7-A75C-4B10-AD81-17D8DDD434A6}" srcOrd="0" destOrd="0" parTransId="{F14E2B09-74F1-49B8-8739-2ED745CA8260}" sibTransId="{B1F33C28-02B5-4570-A1FA-5F476B1CE9D4}"/>
    <dgm:cxn modelId="{969CA7DD-8393-41DD-BB3B-1B1DCA98E290}" type="presParOf" srcId="{54603DA1-1336-4789-9288-D0CE416EB681}" destId="{EDDF872A-AEA5-4C70-87C0-9F22559AB56F}" srcOrd="0" destOrd="0" presId="urn:microsoft.com/office/officeart/2005/8/layout/vList3#1"/>
    <dgm:cxn modelId="{A4A67C18-350A-4692-91A8-AA4A07CBD91E}" type="presParOf" srcId="{EDDF872A-AEA5-4C70-87C0-9F22559AB56F}" destId="{56F81CDF-3625-40A3-BA47-3340F7CBF942}" srcOrd="0" destOrd="0" presId="urn:microsoft.com/office/officeart/2005/8/layout/vList3#1"/>
    <dgm:cxn modelId="{B61FBB86-423A-4E04-A00C-8051C0CA08D4}" type="presParOf" srcId="{EDDF872A-AEA5-4C70-87C0-9F22559AB56F}" destId="{C48961E9-2C28-4DDA-BFAE-B9036DE02B41}" srcOrd="1" destOrd="0" presId="urn:microsoft.com/office/officeart/2005/8/layout/vList3#1"/>
    <dgm:cxn modelId="{779A0B0D-BEFD-49C2-B57B-248068E819D1}" type="presParOf" srcId="{54603DA1-1336-4789-9288-D0CE416EB681}" destId="{8247FA90-3CC8-40B3-9FD5-D97E774B8929}" srcOrd="1" destOrd="0" presId="urn:microsoft.com/office/officeart/2005/8/layout/vList3#1"/>
    <dgm:cxn modelId="{A47983C0-107E-42FF-97A6-12C6E2CF184E}" type="presParOf" srcId="{54603DA1-1336-4789-9288-D0CE416EB681}" destId="{ED2AC0E8-9D8D-49D5-8D3D-9FAF56193001}" srcOrd="2" destOrd="0" presId="urn:microsoft.com/office/officeart/2005/8/layout/vList3#1"/>
    <dgm:cxn modelId="{ADA79755-A30F-42C4-8102-4326D62B8591}" type="presParOf" srcId="{ED2AC0E8-9D8D-49D5-8D3D-9FAF56193001}" destId="{86928CCC-2F42-4B26-A717-0BADD351345B}" srcOrd="0" destOrd="0" presId="urn:microsoft.com/office/officeart/2005/8/layout/vList3#1"/>
    <dgm:cxn modelId="{4D72E89E-DBE2-4CAF-BFC6-2B28E4EE5A0C}" type="presParOf" srcId="{ED2AC0E8-9D8D-49D5-8D3D-9FAF56193001}" destId="{C919A3C2-78CA-44FE-AEF4-B537B782029F}" srcOrd="1" destOrd="0" presId="urn:microsoft.com/office/officeart/2005/8/layout/vList3#1"/>
    <dgm:cxn modelId="{3579C295-7DF5-428D-AFA3-88B84A6FBC5A}" type="presParOf" srcId="{54603DA1-1336-4789-9288-D0CE416EB681}" destId="{4B85775C-6BC8-447D-A1AB-D93D68F70E9D}" srcOrd="3" destOrd="0" presId="urn:microsoft.com/office/officeart/2005/8/layout/vList3#1"/>
    <dgm:cxn modelId="{909DD237-5A7B-4999-ABE7-C1F02707228D}" type="presParOf" srcId="{54603DA1-1336-4789-9288-D0CE416EB681}" destId="{A5364B8D-AFBD-40B9-8989-2C57BBE6902A}" srcOrd="4" destOrd="0" presId="urn:microsoft.com/office/officeart/2005/8/layout/vList3#1"/>
    <dgm:cxn modelId="{C3CAE1DA-4BFC-4D2E-AE32-E6276048FD1F}" type="presParOf" srcId="{A5364B8D-AFBD-40B9-8989-2C57BBE6902A}" destId="{04CC50B6-301C-4CB6-9FA7-965E24861001}" srcOrd="0" destOrd="0" presId="urn:microsoft.com/office/officeart/2005/8/layout/vList3#1"/>
    <dgm:cxn modelId="{36E935D9-B3CC-47D0-A8DA-7F4522417A23}" type="presParOf" srcId="{A5364B8D-AFBD-40B9-8989-2C57BBE6902A}" destId="{E58F2306-F561-4A87-9636-3ABF7005E9A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CE886E-2AB7-4897-B920-20D685A1D982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14BFB8E7-A75C-4B10-AD81-17D8DDD434A6}">
      <dgm:prSet custT="1"/>
      <dgm:spPr>
        <a:solidFill>
          <a:srgbClr val="7030A0"/>
        </a:solidFill>
      </dgm:spPr>
      <dgm:t>
        <a:bodyPr anchor="ctr"/>
        <a:lstStyle/>
        <a:p>
          <a:pPr marL="441325" indent="0" algn="ctr" rtl="0">
            <a:lnSpc>
              <a:spcPct val="100000"/>
            </a:lnSpc>
          </a:pPr>
          <a:r>
            <a:rPr lang="pt-BR" sz="3600" b="1" dirty="0" smtClean="0">
              <a:solidFill>
                <a:srgbClr val="FFC000"/>
              </a:solidFill>
            </a:rPr>
            <a:t>Aumentar a visibilidade e acessibilidade da produção USP</a:t>
          </a:r>
        </a:p>
      </dgm:t>
    </dgm:pt>
    <dgm:pt modelId="{F14E2B09-74F1-49B8-8739-2ED745CA8260}" type="parTrans" cxnId="{0C439148-484F-413A-BAE6-E58419A4EE39}">
      <dgm:prSet/>
      <dgm:spPr/>
      <dgm:t>
        <a:bodyPr/>
        <a:lstStyle/>
        <a:p>
          <a:pPr algn="r"/>
          <a:endParaRPr lang="pt-BR" b="1"/>
        </a:p>
      </dgm:t>
    </dgm:pt>
    <dgm:pt modelId="{B1F33C28-02B5-4570-A1FA-5F476B1CE9D4}" type="sibTrans" cxnId="{0C439148-484F-413A-BAE6-E58419A4EE39}">
      <dgm:prSet/>
      <dgm:spPr/>
      <dgm:t>
        <a:bodyPr/>
        <a:lstStyle/>
        <a:p>
          <a:pPr algn="r"/>
          <a:endParaRPr lang="pt-BR" b="1"/>
        </a:p>
      </dgm:t>
    </dgm:pt>
    <dgm:pt modelId="{54603DA1-1336-4789-9288-D0CE416EB681}" type="pres">
      <dgm:prSet presAssocID="{9CCE886E-2AB7-4897-B920-20D685A1D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DF872A-AEA5-4C70-87C0-9F22559AB56F}" type="pres">
      <dgm:prSet presAssocID="{14BFB8E7-A75C-4B10-AD81-17D8DDD434A6}" presName="composite" presStyleCnt="0"/>
      <dgm:spPr/>
      <dgm:t>
        <a:bodyPr/>
        <a:lstStyle/>
        <a:p>
          <a:endParaRPr lang="pt-BR"/>
        </a:p>
      </dgm:t>
    </dgm:pt>
    <dgm:pt modelId="{56F81CDF-3625-40A3-BA47-3340F7CBF942}" type="pres">
      <dgm:prSet presAssocID="{14BFB8E7-A75C-4B10-AD81-17D8DDD434A6}" presName="imgShp" presStyleLbl="fgImgPlace1" presStyleIdx="0" presStyleCnt="1" custLinFactNeighborX="-3659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518C9F"/>
          </a:solidFill>
        </a:ln>
      </dgm:spPr>
      <dgm:t>
        <a:bodyPr/>
        <a:lstStyle/>
        <a:p>
          <a:endParaRPr lang="pt-BR"/>
        </a:p>
      </dgm:t>
    </dgm:pt>
    <dgm:pt modelId="{C48961E9-2C28-4DDA-BFAE-B9036DE02B41}" type="pres">
      <dgm:prSet presAssocID="{14BFB8E7-A75C-4B10-AD81-17D8DDD434A6}" presName="txShp" presStyleLbl="node1" presStyleIdx="0" presStyleCnt="1" custScaleX="134437" custScaleY="781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439148-484F-413A-BAE6-E58419A4EE39}" srcId="{9CCE886E-2AB7-4897-B920-20D685A1D982}" destId="{14BFB8E7-A75C-4B10-AD81-17D8DDD434A6}" srcOrd="0" destOrd="0" parTransId="{F14E2B09-74F1-49B8-8739-2ED745CA8260}" sibTransId="{B1F33C28-02B5-4570-A1FA-5F476B1CE9D4}"/>
    <dgm:cxn modelId="{18B34746-0BD4-481A-8A06-B2832A38C319}" type="presOf" srcId="{9CCE886E-2AB7-4897-B920-20D685A1D982}" destId="{54603DA1-1336-4789-9288-D0CE416EB681}" srcOrd="0" destOrd="0" presId="urn:microsoft.com/office/officeart/2005/8/layout/vList3#1"/>
    <dgm:cxn modelId="{608AF510-87B0-45D8-85FB-0B53A1505C83}" type="presOf" srcId="{14BFB8E7-A75C-4B10-AD81-17D8DDD434A6}" destId="{C48961E9-2C28-4DDA-BFAE-B9036DE02B41}" srcOrd="0" destOrd="0" presId="urn:microsoft.com/office/officeart/2005/8/layout/vList3#1"/>
    <dgm:cxn modelId="{F9396BF2-F212-4D7C-8EE5-9522F06DA6A0}" type="presParOf" srcId="{54603DA1-1336-4789-9288-D0CE416EB681}" destId="{EDDF872A-AEA5-4C70-87C0-9F22559AB56F}" srcOrd="0" destOrd="0" presId="urn:microsoft.com/office/officeart/2005/8/layout/vList3#1"/>
    <dgm:cxn modelId="{3CBD0726-C1E0-4B73-AD26-B914331C6B28}" type="presParOf" srcId="{EDDF872A-AEA5-4C70-87C0-9F22559AB56F}" destId="{56F81CDF-3625-40A3-BA47-3340F7CBF942}" srcOrd="0" destOrd="0" presId="urn:microsoft.com/office/officeart/2005/8/layout/vList3#1"/>
    <dgm:cxn modelId="{CD0B8653-DDF7-43F8-9079-5687177D2A68}" type="presParOf" srcId="{EDDF872A-AEA5-4C70-87C0-9F22559AB56F}" destId="{C48961E9-2C28-4DDA-BFAE-B9036DE02B4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CE886E-2AB7-4897-B920-20D685A1D982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F9B93AA7-0B33-4657-A8D3-8930AB4904EB}">
      <dgm:prSet custT="1"/>
      <dgm:spPr>
        <a:solidFill>
          <a:srgbClr val="FFC000"/>
        </a:solidFill>
      </dgm:spPr>
      <dgm:t>
        <a:bodyPr/>
        <a:lstStyle/>
        <a:p>
          <a:pPr marL="274638" indent="0" algn="ctr" rtl="0"/>
          <a:r>
            <a:rPr lang="pt-BR" sz="3600" b="1" dirty="0" smtClean="0">
              <a:solidFill>
                <a:srgbClr val="002060"/>
              </a:solidFill>
            </a:rPr>
            <a:t>Desenvolver competências informacionais na comunidade USP</a:t>
          </a:r>
          <a:endParaRPr lang="pt-BR" sz="3600" b="1" dirty="0">
            <a:solidFill>
              <a:srgbClr val="002060"/>
            </a:solidFill>
          </a:endParaRPr>
        </a:p>
      </dgm:t>
    </dgm:pt>
    <dgm:pt modelId="{435D7206-E33A-4114-8836-E1EF31927BF0}" type="sibTrans" cxnId="{D6F0C03E-3E67-44EC-AC5C-562093F69DF7}">
      <dgm:prSet/>
      <dgm:spPr/>
      <dgm:t>
        <a:bodyPr/>
        <a:lstStyle/>
        <a:p>
          <a:pPr algn="r"/>
          <a:endParaRPr lang="pt-BR" b="1"/>
        </a:p>
      </dgm:t>
    </dgm:pt>
    <dgm:pt modelId="{20E159E6-939E-4B3B-9383-689528CE6D59}" type="parTrans" cxnId="{D6F0C03E-3E67-44EC-AC5C-562093F69DF7}">
      <dgm:prSet/>
      <dgm:spPr/>
      <dgm:t>
        <a:bodyPr/>
        <a:lstStyle/>
        <a:p>
          <a:pPr algn="r"/>
          <a:endParaRPr lang="pt-BR" b="1"/>
        </a:p>
      </dgm:t>
    </dgm:pt>
    <dgm:pt modelId="{54603DA1-1336-4789-9288-D0CE416EB681}" type="pres">
      <dgm:prSet presAssocID="{9CCE886E-2AB7-4897-B920-20D685A1D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2AC0E8-9D8D-49D5-8D3D-9FAF56193001}" type="pres">
      <dgm:prSet presAssocID="{F9B93AA7-0B33-4657-A8D3-8930AB4904EB}" presName="composite" presStyleCnt="0"/>
      <dgm:spPr/>
      <dgm:t>
        <a:bodyPr/>
        <a:lstStyle/>
        <a:p>
          <a:endParaRPr lang="pt-BR"/>
        </a:p>
      </dgm:t>
    </dgm:pt>
    <dgm:pt modelId="{86928CCC-2F42-4B26-A717-0BADD351345B}" type="pres">
      <dgm:prSet presAssocID="{F9B93AA7-0B33-4657-A8D3-8930AB4904EB}" presName="imgShp" presStyleLbl="fgImgPlace1" presStyleIdx="0" presStyleCnt="1" custLinFactNeighborX="-2807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pt-BR"/>
        </a:p>
      </dgm:t>
    </dgm:pt>
    <dgm:pt modelId="{C919A3C2-78CA-44FE-AEF4-B537B782029F}" type="pres">
      <dgm:prSet presAssocID="{F9B93AA7-0B33-4657-A8D3-8930AB4904EB}" presName="txShp" presStyleLbl="node1" presStyleIdx="0" presStyleCnt="1" custScaleX="131447" custScaleY="874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0BDA0B-3ECF-4110-82E9-C6D0B9BA2ADB}" type="presOf" srcId="{F9B93AA7-0B33-4657-A8D3-8930AB4904EB}" destId="{C919A3C2-78CA-44FE-AEF4-B537B782029F}" srcOrd="0" destOrd="0" presId="urn:microsoft.com/office/officeart/2005/8/layout/vList3#1"/>
    <dgm:cxn modelId="{BA14F496-0199-49A1-AE1E-AFE3F2B51495}" type="presOf" srcId="{9CCE886E-2AB7-4897-B920-20D685A1D982}" destId="{54603DA1-1336-4789-9288-D0CE416EB681}" srcOrd="0" destOrd="0" presId="urn:microsoft.com/office/officeart/2005/8/layout/vList3#1"/>
    <dgm:cxn modelId="{D6F0C03E-3E67-44EC-AC5C-562093F69DF7}" srcId="{9CCE886E-2AB7-4897-B920-20D685A1D982}" destId="{F9B93AA7-0B33-4657-A8D3-8930AB4904EB}" srcOrd="0" destOrd="0" parTransId="{20E159E6-939E-4B3B-9383-689528CE6D59}" sibTransId="{435D7206-E33A-4114-8836-E1EF31927BF0}"/>
    <dgm:cxn modelId="{1D8DF2BB-116A-4CC3-A5B3-2BC34D68F292}" type="presParOf" srcId="{54603DA1-1336-4789-9288-D0CE416EB681}" destId="{ED2AC0E8-9D8D-49D5-8D3D-9FAF56193001}" srcOrd="0" destOrd="0" presId="urn:microsoft.com/office/officeart/2005/8/layout/vList3#1"/>
    <dgm:cxn modelId="{CCDA60B9-C059-4679-B79F-D5843151250E}" type="presParOf" srcId="{ED2AC0E8-9D8D-49D5-8D3D-9FAF56193001}" destId="{86928CCC-2F42-4B26-A717-0BADD351345B}" srcOrd="0" destOrd="0" presId="urn:microsoft.com/office/officeart/2005/8/layout/vList3#1"/>
    <dgm:cxn modelId="{00730246-5518-4FE3-8924-10C5C4F1A5E8}" type="presParOf" srcId="{ED2AC0E8-9D8D-49D5-8D3D-9FAF56193001}" destId="{C919A3C2-78CA-44FE-AEF4-B537B7820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CE886E-2AB7-4897-B920-20D685A1D982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E31DCD44-CAC8-4099-AF47-EEBCF863769D}">
      <dgm:prSet custT="1"/>
      <dgm:spPr>
        <a:solidFill>
          <a:srgbClr val="92D050"/>
        </a:solidFill>
      </dgm:spPr>
      <dgm:t>
        <a:bodyPr/>
        <a:lstStyle/>
        <a:p>
          <a:pPr marL="1158875" indent="0" algn="ctr" rtl="0"/>
          <a:r>
            <a:rPr lang="pt-BR" sz="3600" b="1" dirty="0" smtClean="0">
              <a:solidFill>
                <a:srgbClr val="002060"/>
              </a:solidFill>
            </a:rPr>
            <a:t>Gerenciar recursos informacionais impressos e digitais</a:t>
          </a:r>
          <a:endParaRPr lang="pt-BR" sz="3600" b="1" dirty="0">
            <a:solidFill>
              <a:srgbClr val="002060"/>
            </a:solidFill>
          </a:endParaRPr>
        </a:p>
      </dgm:t>
    </dgm:pt>
    <dgm:pt modelId="{44556431-2D40-46D5-9E58-00091CE5DA85}" type="parTrans" cxnId="{FFCE719E-F31B-4C74-932B-A3F487739D8F}">
      <dgm:prSet/>
      <dgm:spPr/>
      <dgm:t>
        <a:bodyPr/>
        <a:lstStyle/>
        <a:p>
          <a:endParaRPr lang="es-ES"/>
        </a:p>
      </dgm:t>
    </dgm:pt>
    <dgm:pt modelId="{4BBFB48E-A00D-45CB-8805-9926FC6792B8}" type="sibTrans" cxnId="{FFCE719E-F31B-4C74-932B-A3F487739D8F}">
      <dgm:prSet/>
      <dgm:spPr/>
      <dgm:t>
        <a:bodyPr/>
        <a:lstStyle/>
        <a:p>
          <a:endParaRPr lang="es-ES"/>
        </a:p>
      </dgm:t>
    </dgm:pt>
    <dgm:pt modelId="{54603DA1-1336-4789-9288-D0CE416EB681}" type="pres">
      <dgm:prSet presAssocID="{9CCE886E-2AB7-4897-B920-20D685A1D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364B8D-AFBD-40B9-8989-2C57BBE6902A}" type="pres">
      <dgm:prSet presAssocID="{E31DCD44-CAC8-4099-AF47-EEBCF863769D}" presName="composite" presStyleCnt="0"/>
      <dgm:spPr/>
      <dgm:t>
        <a:bodyPr/>
        <a:lstStyle/>
        <a:p>
          <a:endParaRPr lang="pt-BR"/>
        </a:p>
      </dgm:t>
    </dgm:pt>
    <dgm:pt modelId="{04CC50B6-301C-4CB6-9FA7-965E24861001}" type="pres">
      <dgm:prSet presAssocID="{E31DCD44-CAC8-4099-AF47-EEBCF863769D}" presName="imgShp" presStyleLbl="fgImgPlace1" presStyleIdx="0" presStyleCnt="1" custLinFactNeighborX="-22541" custLinFactNeighborY="188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8000"/>
          </a:solidFill>
        </a:ln>
      </dgm:spPr>
      <dgm:t>
        <a:bodyPr/>
        <a:lstStyle/>
        <a:p>
          <a:endParaRPr lang="es-ES"/>
        </a:p>
      </dgm:t>
    </dgm:pt>
    <dgm:pt modelId="{E58F2306-F561-4A87-9636-3ABF7005E9A9}" type="pres">
      <dgm:prSet presAssocID="{E31DCD44-CAC8-4099-AF47-EEBCF863769D}" presName="txShp" presStyleLbl="node1" presStyleIdx="0" presStyleCnt="1" custScaleX="150376" custScaleY="825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0294B8-9283-46FE-B8C6-59B3447AF93A}" type="presOf" srcId="{E31DCD44-CAC8-4099-AF47-EEBCF863769D}" destId="{E58F2306-F561-4A87-9636-3ABF7005E9A9}" srcOrd="0" destOrd="0" presId="urn:microsoft.com/office/officeart/2005/8/layout/vList3#1"/>
    <dgm:cxn modelId="{FFCE719E-F31B-4C74-932B-A3F487739D8F}" srcId="{9CCE886E-2AB7-4897-B920-20D685A1D982}" destId="{E31DCD44-CAC8-4099-AF47-EEBCF863769D}" srcOrd="0" destOrd="0" parTransId="{44556431-2D40-46D5-9E58-00091CE5DA85}" sibTransId="{4BBFB48E-A00D-45CB-8805-9926FC6792B8}"/>
    <dgm:cxn modelId="{104A2DE3-F692-42D4-A38C-C6C82ED826F3}" type="presOf" srcId="{9CCE886E-2AB7-4897-B920-20D685A1D982}" destId="{54603DA1-1336-4789-9288-D0CE416EB681}" srcOrd="0" destOrd="0" presId="urn:microsoft.com/office/officeart/2005/8/layout/vList3#1"/>
    <dgm:cxn modelId="{CD73A822-5E35-40A5-8478-B67E7D75EC33}" type="presParOf" srcId="{54603DA1-1336-4789-9288-D0CE416EB681}" destId="{A5364B8D-AFBD-40B9-8989-2C57BBE6902A}" srcOrd="0" destOrd="0" presId="urn:microsoft.com/office/officeart/2005/8/layout/vList3#1"/>
    <dgm:cxn modelId="{6B225863-CA32-4D8D-8775-29717E8128DD}" type="presParOf" srcId="{A5364B8D-AFBD-40B9-8989-2C57BBE6902A}" destId="{04CC50B6-301C-4CB6-9FA7-965E24861001}" srcOrd="0" destOrd="0" presId="urn:microsoft.com/office/officeart/2005/8/layout/vList3#1"/>
    <dgm:cxn modelId="{026DB9C7-E5A7-4A73-9B03-3A6932B18DEB}" type="presParOf" srcId="{A5364B8D-AFBD-40B9-8989-2C57BBE6902A}" destId="{E58F2306-F561-4A87-9636-3ABF7005E9A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61E9-2C28-4DDA-BFAE-B9036DE02B41}">
      <dsp:nvSpPr>
        <dsp:cNvPr id="0" name=""/>
        <dsp:cNvSpPr/>
      </dsp:nvSpPr>
      <dsp:spPr>
        <a:xfrm rot="10800000">
          <a:off x="681477" y="671580"/>
          <a:ext cx="7663891" cy="2242988"/>
        </a:xfrm>
        <a:prstGeom prst="homePlat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383" tIns="137160" rIns="256032" bIns="137160" numCol="1" spcCol="1270" anchor="ctr" anchorCtr="0">
          <a:noAutofit/>
        </a:bodyPr>
        <a:lstStyle/>
        <a:p>
          <a:pPr marL="441325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FFC000"/>
              </a:solidFill>
            </a:rPr>
            <a:t>CONTEXTO DO </a:t>
          </a:r>
          <a:r>
            <a:rPr lang="pt-BR" sz="3600" b="1" kern="1200" dirty="0" err="1" smtClean="0">
              <a:solidFill>
                <a:srgbClr val="FFC000"/>
              </a:solidFill>
            </a:rPr>
            <a:t>SIBiUSP</a:t>
          </a:r>
          <a:endParaRPr lang="pt-BR" sz="3600" b="1" kern="1200" dirty="0" smtClean="0">
            <a:solidFill>
              <a:srgbClr val="FFC000"/>
            </a:solidFill>
          </a:endParaRPr>
        </a:p>
      </dsp:txBody>
      <dsp:txXfrm rot="10800000">
        <a:off x="1242224" y="671580"/>
        <a:ext cx="7103144" cy="2242988"/>
      </dsp:txXfrm>
    </dsp:sp>
    <dsp:sp modelId="{56F81CDF-3625-40A3-BA47-3340F7CBF942}">
      <dsp:nvSpPr>
        <dsp:cNvPr id="0" name=""/>
        <dsp:cNvSpPr/>
      </dsp:nvSpPr>
      <dsp:spPr>
        <a:xfrm>
          <a:off x="0" y="357176"/>
          <a:ext cx="2871796" cy="287179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518C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2306-F561-4A87-9636-3ABF7005E9A9}">
      <dsp:nvSpPr>
        <dsp:cNvPr id="0" name=""/>
        <dsp:cNvSpPr/>
      </dsp:nvSpPr>
      <dsp:spPr>
        <a:xfrm rot="10800000">
          <a:off x="491477" y="823968"/>
          <a:ext cx="7664797" cy="2298252"/>
        </a:xfrm>
        <a:prstGeom prst="homePlat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026" tIns="179070" rIns="334264" bIns="179070" numCol="1" spcCol="1270" anchor="ctr" anchorCtr="0">
          <a:noAutofit/>
        </a:bodyPr>
        <a:lstStyle/>
        <a:p>
          <a:pPr marL="53340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Ecosistema</a:t>
          </a:r>
          <a:r>
            <a:rPr lang="pt-BR" sz="4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informação USP</a:t>
          </a:r>
          <a:endParaRPr lang="pt-BR" sz="4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066040" y="823968"/>
        <a:ext cx="7090234" cy="2298252"/>
      </dsp:txXfrm>
    </dsp:sp>
    <dsp:sp modelId="{04CC50B6-301C-4CB6-9FA7-965E24861001}">
      <dsp:nvSpPr>
        <dsp:cNvPr id="0" name=""/>
        <dsp:cNvSpPr/>
      </dsp:nvSpPr>
      <dsp:spPr>
        <a:xfrm>
          <a:off x="0" y="633236"/>
          <a:ext cx="2784815" cy="2784815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2306-F561-4A87-9636-3ABF7005E9A9}">
      <dsp:nvSpPr>
        <dsp:cNvPr id="0" name=""/>
        <dsp:cNvSpPr/>
      </dsp:nvSpPr>
      <dsp:spPr>
        <a:xfrm rot="10800000">
          <a:off x="492158" y="822845"/>
          <a:ext cx="7664797" cy="2300499"/>
        </a:xfrm>
        <a:prstGeom prst="homePlat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227" tIns="179070" rIns="334264" bIns="179070" numCol="1" spcCol="1270" anchor="ctr" anchorCtr="0">
          <a:noAutofit/>
        </a:bodyPr>
        <a:lstStyle/>
        <a:p>
          <a:pPr marL="53340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Impactos </a:t>
          </a:r>
          <a:r>
            <a:rPr lang="pt-BR" sz="4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sociais</a:t>
          </a:r>
          <a:endParaRPr lang="pt-BR" sz="4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067283" y="822845"/>
        <a:ext cx="7089672" cy="2300499"/>
      </dsp:txXfrm>
    </dsp:sp>
    <dsp:sp modelId="{04CC50B6-301C-4CB6-9FA7-965E24861001}">
      <dsp:nvSpPr>
        <dsp:cNvPr id="0" name=""/>
        <dsp:cNvSpPr/>
      </dsp:nvSpPr>
      <dsp:spPr>
        <a:xfrm>
          <a:off x="0" y="631926"/>
          <a:ext cx="2787537" cy="278753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410AA-18DF-47A7-A98A-A36929E70E12}">
      <dsp:nvSpPr>
        <dsp:cNvPr id="0" name=""/>
        <dsp:cNvSpPr/>
      </dsp:nvSpPr>
      <dsp:spPr>
        <a:xfrm>
          <a:off x="3261359" y="1560"/>
          <a:ext cx="4892040" cy="8448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/>
            <a:t>5.940</a:t>
          </a:r>
          <a:endParaRPr lang="pt-BR" sz="2200" kern="1200" dirty="0"/>
        </a:p>
      </dsp:txBody>
      <dsp:txXfrm>
        <a:off x="3261359" y="107161"/>
        <a:ext cx="4575236" cy="633609"/>
      </dsp:txXfrm>
    </dsp:sp>
    <dsp:sp modelId="{D7C8D488-4F86-443B-A604-22C392DD8336}">
      <dsp:nvSpPr>
        <dsp:cNvPr id="0" name=""/>
        <dsp:cNvSpPr/>
      </dsp:nvSpPr>
      <dsp:spPr>
        <a:xfrm>
          <a:off x="0" y="1560"/>
          <a:ext cx="3261360" cy="8448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Docentes/Pesquisadores</a:t>
          </a:r>
          <a:endParaRPr lang="pt-BR" sz="2000" kern="1200" dirty="0"/>
        </a:p>
      </dsp:txBody>
      <dsp:txXfrm>
        <a:off x="41240" y="42800"/>
        <a:ext cx="3178880" cy="762331"/>
      </dsp:txXfrm>
    </dsp:sp>
    <dsp:sp modelId="{0CFD152D-91A5-44B1-81AB-24EA7A4C2E4F}">
      <dsp:nvSpPr>
        <dsp:cNvPr id="0" name=""/>
        <dsp:cNvSpPr/>
      </dsp:nvSpPr>
      <dsp:spPr>
        <a:xfrm>
          <a:off x="3261359" y="930853"/>
          <a:ext cx="4892040" cy="8448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Graduação </a:t>
          </a:r>
          <a:r>
            <a:rPr lang="pt-BR" sz="2200" kern="1200" smtClean="0"/>
            <a:t>=&gt; </a:t>
          </a:r>
          <a:r>
            <a:rPr lang="pt-BR" sz="2200" b="1" kern="1200" smtClean="0"/>
            <a:t>57.902</a:t>
          </a:r>
          <a:endParaRPr lang="pt-BR" sz="22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Pós-Graduação =&gt; </a:t>
          </a:r>
          <a:r>
            <a:rPr lang="pt-BR" sz="2200" b="1" kern="1200" dirty="0" smtClean="0"/>
            <a:t>27.795</a:t>
          </a:r>
          <a:endParaRPr lang="pt-BR" sz="22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kern="1200" dirty="0"/>
        </a:p>
      </dsp:txBody>
      <dsp:txXfrm>
        <a:off x="3261359" y="1036454"/>
        <a:ext cx="4575236" cy="633609"/>
      </dsp:txXfrm>
    </dsp:sp>
    <dsp:sp modelId="{CB0670F4-106D-452D-9D10-AF75069B5517}">
      <dsp:nvSpPr>
        <dsp:cNvPr id="0" name=""/>
        <dsp:cNvSpPr/>
      </dsp:nvSpPr>
      <dsp:spPr>
        <a:xfrm>
          <a:off x="0" y="930853"/>
          <a:ext cx="3261360" cy="8448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Alunos</a:t>
          </a:r>
          <a:endParaRPr lang="pt-BR" sz="2000" kern="1200" dirty="0"/>
        </a:p>
      </dsp:txBody>
      <dsp:txXfrm>
        <a:off x="41240" y="972093"/>
        <a:ext cx="3178880" cy="762331"/>
      </dsp:txXfrm>
    </dsp:sp>
    <dsp:sp modelId="{58CBE6C3-3FBF-4326-B11B-84A5025B8EAF}">
      <dsp:nvSpPr>
        <dsp:cNvPr id="0" name=""/>
        <dsp:cNvSpPr/>
      </dsp:nvSpPr>
      <dsp:spPr>
        <a:xfrm>
          <a:off x="3261359" y="1860146"/>
          <a:ext cx="4892040" cy="8448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err="1" smtClean="0"/>
            <a:t>Extensão</a:t>
          </a:r>
          <a:r>
            <a:rPr lang="es-ES" sz="2200" kern="1200" dirty="0" smtClean="0"/>
            <a:t> =&gt; 35.000</a:t>
          </a:r>
          <a:endParaRPr lang="pt-B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/>
            <a:t>Servidores =&gt; 16.512</a:t>
          </a:r>
          <a:endParaRPr lang="pt-BR" sz="2200" kern="1200" dirty="0"/>
        </a:p>
      </dsp:txBody>
      <dsp:txXfrm>
        <a:off x="3261359" y="1965747"/>
        <a:ext cx="4575236" cy="633609"/>
      </dsp:txXfrm>
    </dsp:sp>
    <dsp:sp modelId="{E4C941C5-FB2B-4250-9356-FB474871C93B}">
      <dsp:nvSpPr>
        <dsp:cNvPr id="0" name=""/>
        <dsp:cNvSpPr/>
      </dsp:nvSpPr>
      <dsp:spPr>
        <a:xfrm>
          <a:off x="0" y="1860146"/>
          <a:ext cx="3261360" cy="8448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Aluno extensão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Funcionários </a:t>
          </a:r>
        </a:p>
      </dsp:txBody>
      <dsp:txXfrm>
        <a:off x="41240" y="1901386"/>
        <a:ext cx="3178880" cy="762331"/>
      </dsp:txXfrm>
    </dsp:sp>
    <dsp:sp modelId="{4BC9BA48-6757-45B0-83F7-64EC87B3A0B3}">
      <dsp:nvSpPr>
        <dsp:cNvPr id="0" name=""/>
        <dsp:cNvSpPr/>
      </dsp:nvSpPr>
      <dsp:spPr>
        <a:xfrm>
          <a:off x="3261359" y="2789439"/>
          <a:ext cx="4892040" cy="8448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Graduação: </a:t>
          </a:r>
          <a:r>
            <a:rPr lang="pt-BR" sz="2200" b="1" kern="1200" dirty="0" smtClean="0"/>
            <a:t>247 </a:t>
          </a:r>
          <a:r>
            <a:rPr lang="pt-BR" sz="2200" b="0" kern="1200" dirty="0" smtClean="0"/>
            <a:t>|</a:t>
          </a:r>
          <a:r>
            <a:rPr lang="pt-BR" sz="2200" kern="1200" dirty="0" smtClean="0"/>
            <a:t>Pós-Graduação: </a:t>
          </a:r>
          <a:br>
            <a:rPr lang="pt-BR" sz="2200" kern="1200" dirty="0" smtClean="0"/>
          </a:br>
          <a:r>
            <a:rPr lang="pt-BR" sz="2200" b="1" kern="1200" dirty="0" smtClean="0"/>
            <a:t>319 (mestrado) </a:t>
          </a:r>
          <a:r>
            <a:rPr lang="pt-BR" sz="2200" b="0" kern="1200" dirty="0" smtClean="0"/>
            <a:t>|</a:t>
          </a:r>
          <a:r>
            <a:rPr lang="pt-BR" sz="2200" kern="1200" dirty="0" smtClean="0"/>
            <a:t> </a:t>
          </a:r>
          <a:r>
            <a:rPr lang="pt-BR" sz="2200" b="1" kern="1200" dirty="0" smtClean="0"/>
            <a:t>308 (doutorado)</a:t>
          </a:r>
          <a:endParaRPr lang="pt-BR" sz="2200" b="1" kern="1200" dirty="0"/>
        </a:p>
      </dsp:txBody>
      <dsp:txXfrm>
        <a:off x="3261359" y="2895040"/>
        <a:ext cx="4575236" cy="633609"/>
      </dsp:txXfrm>
    </dsp:sp>
    <dsp:sp modelId="{6E2317CC-0271-41A4-9FB7-DB71360C2C7B}">
      <dsp:nvSpPr>
        <dsp:cNvPr id="0" name=""/>
        <dsp:cNvSpPr/>
      </dsp:nvSpPr>
      <dsp:spPr>
        <a:xfrm>
          <a:off x="0" y="2789439"/>
          <a:ext cx="3261360" cy="8448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Cursos</a:t>
          </a:r>
          <a:endParaRPr lang="pt-BR" sz="2000" kern="1200" dirty="0"/>
        </a:p>
      </dsp:txBody>
      <dsp:txXfrm>
        <a:off x="41240" y="2830679"/>
        <a:ext cx="3178880" cy="762331"/>
      </dsp:txXfrm>
    </dsp:sp>
    <dsp:sp modelId="{00AE25C2-1B64-4E21-B616-7E6B1915D436}">
      <dsp:nvSpPr>
        <dsp:cNvPr id="0" name=""/>
        <dsp:cNvSpPr/>
      </dsp:nvSpPr>
      <dsp:spPr>
        <a:xfrm>
          <a:off x="3261359" y="3718731"/>
          <a:ext cx="4892040" cy="8448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Teses/Dissertações: </a:t>
          </a:r>
          <a:r>
            <a:rPr lang="pt-BR" sz="2200" b="1" kern="1200" dirty="0" smtClean="0"/>
            <a:t>5.631</a:t>
          </a:r>
          <a:endParaRPr lang="pt-B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Trabalhos publicados: </a:t>
          </a:r>
          <a:r>
            <a:rPr lang="pt-BR" sz="2200" b="1" kern="1200" dirty="0" smtClean="0"/>
            <a:t>27.292</a:t>
          </a:r>
          <a:endParaRPr lang="pt-BR" sz="2200" kern="1200" dirty="0"/>
        </a:p>
      </dsp:txBody>
      <dsp:txXfrm>
        <a:off x="3261359" y="3824332"/>
        <a:ext cx="4575236" cy="633609"/>
      </dsp:txXfrm>
    </dsp:sp>
    <dsp:sp modelId="{A32F3CC8-F55A-4028-85C5-4CA4DAA984DA}">
      <dsp:nvSpPr>
        <dsp:cNvPr id="0" name=""/>
        <dsp:cNvSpPr/>
      </dsp:nvSpPr>
      <dsp:spPr>
        <a:xfrm>
          <a:off x="0" y="3718731"/>
          <a:ext cx="3261360" cy="8448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Produção Intelectual/ano</a:t>
          </a:r>
          <a:endParaRPr lang="pt-BR" sz="2000" kern="1200" dirty="0"/>
        </a:p>
      </dsp:txBody>
      <dsp:txXfrm>
        <a:off x="41240" y="3759971"/>
        <a:ext cx="3178880" cy="762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D55C8-8877-4ACA-8D15-0D221B0788BB}">
      <dsp:nvSpPr>
        <dsp:cNvPr id="0" name=""/>
        <dsp:cNvSpPr/>
      </dsp:nvSpPr>
      <dsp:spPr>
        <a:xfrm rot="10800000">
          <a:off x="1163184" y="897"/>
          <a:ext cx="6343752" cy="1955183"/>
        </a:xfrm>
        <a:prstGeom prst="homePlate">
          <a:avLst/>
        </a:prstGeom>
        <a:gradFill flip="none" rotWithShape="0">
          <a:gsLst>
            <a:gs pos="0">
              <a:srgbClr val="FF9933">
                <a:shade val="30000"/>
                <a:satMod val="115000"/>
              </a:srgbClr>
            </a:gs>
            <a:gs pos="50000">
              <a:srgbClr val="FF9933">
                <a:shade val="67500"/>
                <a:satMod val="115000"/>
              </a:srgbClr>
            </a:gs>
            <a:gs pos="100000">
              <a:srgbClr val="FF9933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62182" tIns="106680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74 Bibliotecas - Equipe </a:t>
          </a:r>
          <a:r>
            <a:rPr lang="pt-BR" sz="2800" b="1" i="0" kern="1200" dirty="0" smtClean="0"/>
            <a:t>≅ 1000</a:t>
          </a:r>
          <a:endParaRPr lang="pt-BR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Ciências Humanas </a:t>
          </a:r>
          <a:endParaRPr lang="pt-BR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Ciências Exatas e Tecnologia</a:t>
          </a:r>
          <a:endParaRPr lang="pt-BR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b="1" kern="1200" dirty="0" smtClean="0"/>
            <a:t>Ciências Biológicas</a:t>
          </a:r>
          <a:endParaRPr lang="pt-BR" sz="2800" b="1" kern="1200" dirty="0"/>
        </a:p>
      </dsp:txBody>
      <dsp:txXfrm rot="10800000">
        <a:off x="1651980" y="897"/>
        <a:ext cx="5854956" cy="1955183"/>
      </dsp:txXfrm>
    </dsp:sp>
    <dsp:sp modelId="{4745CBE0-214A-4673-B149-FB7A54C99E94}">
      <dsp:nvSpPr>
        <dsp:cNvPr id="0" name=""/>
        <dsp:cNvSpPr/>
      </dsp:nvSpPr>
      <dsp:spPr>
        <a:xfrm>
          <a:off x="70915" y="897"/>
          <a:ext cx="1955183" cy="195518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3CEBCB-AD1C-4BA9-A047-D8B7181997FF}">
      <dsp:nvSpPr>
        <dsp:cNvPr id="0" name=""/>
        <dsp:cNvSpPr/>
      </dsp:nvSpPr>
      <dsp:spPr>
        <a:xfrm rot="10800000">
          <a:off x="1124904" y="2540616"/>
          <a:ext cx="6343752" cy="1955183"/>
        </a:xfrm>
        <a:prstGeom prst="homePlate">
          <a:avLst/>
        </a:prstGeom>
        <a:gradFill flip="none" rotWithShape="0">
          <a:gsLst>
            <a:gs pos="0">
              <a:srgbClr val="008000">
                <a:shade val="30000"/>
                <a:satMod val="115000"/>
              </a:srgbClr>
            </a:gs>
            <a:gs pos="50000">
              <a:srgbClr val="008000">
                <a:shade val="67500"/>
                <a:satMod val="115000"/>
              </a:srgbClr>
            </a:gs>
            <a:gs pos="100000">
              <a:srgbClr val="008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62182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kern="1200" dirty="0" smtClean="0"/>
            <a:t>Circulação + 1.5 milhões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kern="1200" dirty="0" smtClean="0"/>
            <a:t>Consultas + 1.9 milhões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kern="1200" dirty="0" smtClean="0"/>
            <a:t>Download + 14milhões</a:t>
          </a:r>
          <a:endParaRPr lang="pt-BR" sz="2800" b="1" kern="1200" dirty="0"/>
        </a:p>
      </dsp:txBody>
      <dsp:txXfrm rot="10800000">
        <a:off x="1613700" y="2540616"/>
        <a:ext cx="5854956" cy="1955183"/>
      </dsp:txXfrm>
    </dsp:sp>
    <dsp:sp modelId="{D19C2E09-7AE4-4187-842C-E411BD227DF5}">
      <dsp:nvSpPr>
        <dsp:cNvPr id="0" name=""/>
        <dsp:cNvSpPr/>
      </dsp:nvSpPr>
      <dsp:spPr>
        <a:xfrm>
          <a:off x="70915" y="2539718"/>
          <a:ext cx="1955183" cy="195518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61E9-2C28-4DDA-BFAE-B9036DE02B41}">
      <dsp:nvSpPr>
        <dsp:cNvPr id="0" name=""/>
        <dsp:cNvSpPr/>
      </dsp:nvSpPr>
      <dsp:spPr>
        <a:xfrm rot="10800000">
          <a:off x="1685403" y="721112"/>
          <a:ext cx="6867947" cy="3053575"/>
        </a:xfrm>
        <a:prstGeom prst="homePlate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6542" tIns="133350" rIns="24892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COLEÇÃO IMPRESSA</a:t>
          </a:r>
          <a:endParaRPr lang="pt-BR" sz="35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b="1" kern="1200" dirty="0" smtClean="0"/>
            <a:t>Livros: 2.4 milhões </a:t>
          </a:r>
          <a:endParaRPr lang="pt-BR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b="1" kern="1200" dirty="0" smtClean="0"/>
            <a:t>Teses: 255 mil</a:t>
          </a:r>
          <a:endParaRPr lang="pt-BR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b="1" kern="1200" dirty="0" smtClean="0"/>
            <a:t>Fascículos de Periódicos: 7.893.337</a:t>
          </a:r>
          <a:endParaRPr lang="pt-BR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700" b="1" kern="1200" dirty="0" smtClean="0"/>
            <a:t>Outros materiais: 220 mil</a:t>
          </a:r>
          <a:endParaRPr lang="pt-BR" sz="2700" b="1" kern="1200" dirty="0"/>
        </a:p>
      </dsp:txBody>
      <dsp:txXfrm rot="10800000">
        <a:off x="2448797" y="721112"/>
        <a:ext cx="6104553" cy="3053575"/>
      </dsp:txXfrm>
    </dsp:sp>
    <dsp:sp modelId="{56F81CDF-3625-40A3-BA47-3340F7CBF942}">
      <dsp:nvSpPr>
        <dsp:cNvPr id="0" name=""/>
        <dsp:cNvSpPr/>
      </dsp:nvSpPr>
      <dsp:spPr>
        <a:xfrm>
          <a:off x="561801" y="721112"/>
          <a:ext cx="3053575" cy="3053575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61E9-2C28-4DDA-BFAE-B9036DE02B41}">
      <dsp:nvSpPr>
        <dsp:cNvPr id="0" name=""/>
        <dsp:cNvSpPr/>
      </dsp:nvSpPr>
      <dsp:spPr>
        <a:xfrm rot="10800000">
          <a:off x="1335165" y="721112"/>
          <a:ext cx="7334931" cy="3053575"/>
        </a:xfrm>
        <a:prstGeom prst="homePlate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6542" tIns="152400" rIns="28448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/>
            <a:t>COLEÇÃO DIGITAL</a:t>
          </a:r>
          <a:endParaRPr lang="pt-BR" sz="4000" b="1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b="1" kern="1200" dirty="0" err="1" smtClean="0"/>
            <a:t>Ebooks</a:t>
          </a:r>
          <a:r>
            <a:rPr lang="pt-BR" sz="3100" b="1" kern="1200" dirty="0" smtClean="0"/>
            <a:t> : 270mil</a:t>
          </a:r>
          <a:endParaRPr lang="pt-BR" sz="3100" b="1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b="1" kern="1200" dirty="0" smtClean="0"/>
            <a:t>Teses USP: 60 mil</a:t>
          </a:r>
          <a:endParaRPr lang="pt-BR" sz="3100" b="1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b="1" kern="1200" dirty="0" smtClean="0"/>
            <a:t>Títulos Periódicos: 45mil</a:t>
          </a:r>
          <a:endParaRPr lang="pt-BR" sz="3100" b="1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b="1" kern="1200" dirty="0" smtClean="0"/>
            <a:t>Acervo digitalizado: (?)</a:t>
          </a:r>
          <a:endParaRPr lang="pt-BR" sz="3100" b="1" kern="1200" dirty="0"/>
        </a:p>
      </dsp:txBody>
      <dsp:txXfrm rot="10800000">
        <a:off x="2098559" y="721112"/>
        <a:ext cx="6571537" cy="3053575"/>
      </dsp:txXfrm>
    </dsp:sp>
    <dsp:sp modelId="{56F81CDF-3625-40A3-BA47-3340F7CBF942}">
      <dsp:nvSpPr>
        <dsp:cNvPr id="0" name=""/>
        <dsp:cNvSpPr/>
      </dsp:nvSpPr>
      <dsp:spPr>
        <a:xfrm>
          <a:off x="445055" y="721112"/>
          <a:ext cx="3053575" cy="3053575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61E9-2C28-4DDA-BFAE-B9036DE02B41}">
      <dsp:nvSpPr>
        <dsp:cNvPr id="0" name=""/>
        <dsp:cNvSpPr/>
      </dsp:nvSpPr>
      <dsp:spPr>
        <a:xfrm rot="10800000">
          <a:off x="538403" y="1543"/>
          <a:ext cx="7495720" cy="1290065"/>
        </a:xfrm>
        <a:prstGeom prst="homePlat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883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FFC000"/>
              </a:solidFill>
            </a:rPr>
            <a:t>  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C000"/>
              </a:solidFill>
            </a:rPr>
            <a:t>Aumentar a visibilidade e   </a:t>
          </a:r>
          <a:br>
            <a:rPr lang="pt-BR" sz="2800" b="1" kern="1200" dirty="0" smtClean="0">
              <a:solidFill>
                <a:srgbClr val="FFC000"/>
              </a:solidFill>
            </a:rPr>
          </a:br>
          <a:r>
            <a:rPr lang="pt-BR" sz="2800" b="1" kern="1200" dirty="0" smtClean="0">
              <a:solidFill>
                <a:srgbClr val="FFC000"/>
              </a:solidFill>
            </a:rPr>
            <a:t>       acessibilidade da produção USP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 dirty="0">
            <a:solidFill>
              <a:srgbClr val="FFC000"/>
            </a:solidFill>
          </a:endParaRPr>
        </a:p>
      </dsp:txBody>
      <dsp:txXfrm rot="10800000">
        <a:off x="860919" y="1543"/>
        <a:ext cx="7173204" cy="1290065"/>
      </dsp:txXfrm>
    </dsp:sp>
    <dsp:sp modelId="{56F81CDF-3625-40A3-BA47-3340F7CBF942}">
      <dsp:nvSpPr>
        <dsp:cNvPr id="0" name=""/>
        <dsp:cNvSpPr/>
      </dsp:nvSpPr>
      <dsp:spPr>
        <a:xfrm>
          <a:off x="318818" y="1543"/>
          <a:ext cx="1290065" cy="129006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518C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9A3C2-78CA-44FE-AEF4-B537B782029F}">
      <dsp:nvSpPr>
        <dsp:cNvPr id="0" name=""/>
        <dsp:cNvSpPr/>
      </dsp:nvSpPr>
      <dsp:spPr>
        <a:xfrm rot="10800000">
          <a:off x="539543" y="1676702"/>
          <a:ext cx="7493440" cy="1290065"/>
        </a:xfrm>
        <a:prstGeom prst="homePlat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88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002060"/>
              </a:solidFill>
            </a:rPr>
            <a:t>Desenvolver competências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002060"/>
              </a:solidFill>
            </a:rPr>
            <a:t>informacionais na comunidade USP</a:t>
          </a:r>
          <a:endParaRPr lang="pt-BR" sz="2800" b="1" kern="1200" dirty="0">
            <a:solidFill>
              <a:srgbClr val="002060"/>
            </a:solidFill>
          </a:endParaRPr>
        </a:p>
      </dsp:txBody>
      <dsp:txXfrm rot="10800000">
        <a:off x="862059" y="1676702"/>
        <a:ext cx="7170924" cy="1290065"/>
      </dsp:txXfrm>
    </dsp:sp>
    <dsp:sp modelId="{86928CCC-2F42-4B26-A717-0BADD351345B}">
      <dsp:nvSpPr>
        <dsp:cNvPr id="0" name=""/>
        <dsp:cNvSpPr/>
      </dsp:nvSpPr>
      <dsp:spPr>
        <a:xfrm>
          <a:off x="428628" y="1676702"/>
          <a:ext cx="1290065" cy="1290065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F2306-F561-4A87-9636-3ABF7005E9A9}">
      <dsp:nvSpPr>
        <dsp:cNvPr id="0" name=""/>
        <dsp:cNvSpPr/>
      </dsp:nvSpPr>
      <dsp:spPr>
        <a:xfrm rot="10800000">
          <a:off x="539543" y="3351861"/>
          <a:ext cx="7493440" cy="1290065"/>
        </a:xfrm>
        <a:prstGeom prst="homePlat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88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002060"/>
              </a:solidFill>
            </a:rPr>
            <a:t>Gerenciar recursos informacionais impressos e digitais</a:t>
          </a:r>
          <a:endParaRPr lang="pt-BR" sz="2800" b="1" kern="1200" dirty="0">
            <a:solidFill>
              <a:srgbClr val="002060"/>
            </a:solidFill>
          </a:endParaRPr>
        </a:p>
      </dsp:txBody>
      <dsp:txXfrm rot="10800000">
        <a:off x="862059" y="3351861"/>
        <a:ext cx="7170924" cy="1290065"/>
      </dsp:txXfrm>
    </dsp:sp>
    <dsp:sp modelId="{04CC50B6-301C-4CB6-9FA7-965E24861001}">
      <dsp:nvSpPr>
        <dsp:cNvPr id="0" name=""/>
        <dsp:cNvSpPr/>
      </dsp:nvSpPr>
      <dsp:spPr>
        <a:xfrm>
          <a:off x="500072" y="3353404"/>
          <a:ext cx="1290065" cy="1290065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61E9-2C28-4DDA-BFAE-B9036DE02B41}">
      <dsp:nvSpPr>
        <dsp:cNvPr id="0" name=""/>
        <dsp:cNvSpPr/>
      </dsp:nvSpPr>
      <dsp:spPr>
        <a:xfrm rot="10800000">
          <a:off x="680775" y="672676"/>
          <a:ext cx="7663891" cy="2240797"/>
        </a:xfrm>
        <a:prstGeom prst="homePlat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146" tIns="137160" rIns="256032" bIns="137160" numCol="1" spcCol="1270" anchor="ctr" anchorCtr="0">
          <a:noAutofit/>
        </a:bodyPr>
        <a:lstStyle/>
        <a:p>
          <a:pPr marL="441325" lvl="0" indent="0" algn="ctr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FFC000"/>
              </a:solidFill>
            </a:rPr>
            <a:t>Aumentar a visibilidade e acessibilidade da produção USP</a:t>
          </a:r>
        </a:p>
      </dsp:txBody>
      <dsp:txXfrm rot="10800000">
        <a:off x="1240974" y="672676"/>
        <a:ext cx="7103692" cy="2240797"/>
      </dsp:txXfrm>
    </dsp:sp>
    <dsp:sp modelId="{56F81CDF-3625-40A3-BA47-3340F7CBF942}">
      <dsp:nvSpPr>
        <dsp:cNvPr id="0" name=""/>
        <dsp:cNvSpPr/>
      </dsp:nvSpPr>
      <dsp:spPr>
        <a:xfrm>
          <a:off x="0" y="358578"/>
          <a:ext cx="2868992" cy="286899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518C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9A3C2-78CA-44FE-AEF4-B537B782029F}">
      <dsp:nvSpPr>
        <dsp:cNvPr id="0" name=""/>
        <dsp:cNvSpPr/>
      </dsp:nvSpPr>
      <dsp:spPr>
        <a:xfrm rot="10800000">
          <a:off x="809315" y="753233"/>
          <a:ext cx="7493440" cy="2511730"/>
        </a:xfrm>
        <a:prstGeom prst="homePlat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383" tIns="137160" rIns="256032" bIns="137160" numCol="1" spcCol="1270" anchor="ctr" anchorCtr="0">
          <a:noAutofit/>
        </a:bodyPr>
        <a:lstStyle/>
        <a:p>
          <a:pPr marL="274638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002060"/>
              </a:solidFill>
            </a:rPr>
            <a:t>Desenvolver competências informacionais na comunidade USP</a:t>
          </a:r>
          <a:endParaRPr lang="pt-BR" sz="3600" b="1" kern="1200" dirty="0">
            <a:solidFill>
              <a:srgbClr val="002060"/>
            </a:solidFill>
          </a:endParaRPr>
        </a:p>
      </dsp:txBody>
      <dsp:txXfrm rot="10800000">
        <a:off x="1437247" y="753233"/>
        <a:ext cx="6865508" cy="2511730"/>
      </dsp:txXfrm>
    </dsp:sp>
    <dsp:sp modelId="{86928CCC-2F42-4B26-A717-0BADD351345B}">
      <dsp:nvSpPr>
        <dsp:cNvPr id="0" name=""/>
        <dsp:cNvSpPr/>
      </dsp:nvSpPr>
      <dsp:spPr>
        <a:xfrm>
          <a:off x="0" y="573200"/>
          <a:ext cx="2871796" cy="287179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2306-F561-4A87-9636-3ABF7005E9A9}">
      <dsp:nvSpPr>
        <dsp:cNvPr id="0" name=""/>
        <dsp:cNvSpPr/>
      </dsp:nvSpPr>
      <dsp:spPr>
        <a:xfrm rot="10800000">
          <a:off x="-1" y="823968"/>
          <a:ext cx="8321011" cy="2298252"/>
        </a:xfrm>
        <a:prstGeom prst="homePlat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026" tIns="137160" rIns="256032" bIns="137160" numCol="1" spcCol="1270" anchor="ctr" anchorCtr="0">
          <a:noAutofit/>
        </a:bodyPr>
        <a:lstStyle/>
        <a:p>
          <a:pPr marL="1158875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rgbClr val="002060"/>
              </a:solidFill>
            </a:rPr>
            <a:t>Gerenciar recursos informacionais impressos e digitais</a:t>
          </a:r>
          <a:endParaRPr lang="pt-BR" sz="3600" b="1" kern="1200" dirty="0">
            <a:solidFill>
              <a:srgbClr val="002060"/>
            </a:solidFill>
          </a:endParaRPr>
        </a:p>
      </dsp:txBody>
      <dsp:txXfrm rot="10800000">
        <a:off x="574562" y="823968"/>
        <a:ext cx="7746448" cy="2298252"/>
      </dsp:txXfrm>
    </dsp:sp>
    <dsp:sp modelId="{04CC50B6-301C-4CB6-9FA7-965E24861001}">
      <dsp:nvSpPr>
        <dsp:cNvPr id="0" name=""/>
        <dsp:cNvSpPr/>
      </dsp:nvSpPr>
      <dsp:spPr>
        <a:xfrm>
          <a:off x="0" y="633236"/>
          <a:ext cx="2784815" cy="278481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89903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89903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r">
              <a:defRPr sz="1300"/>
            </a:lvl1pPr>
          </a:lstStyle>
          <a:p>
            <a:fld id="{6C9A3559-FEDE-4698-865D-4FAD16A0CDAE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06448"/>
            <a:ext cx="2945659" cy="489903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306448"/>
            <a:ext cx="2945659" cy="489903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r">
              <a:defRPr sz="1300"/>
            </a:lvl1pPr>
          </a:lstStyle>
          <a:p>
            <a:fld id="{D8795312-6F32-410D-BDC4-227EDEF971D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12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89903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89903"/>
          </a:xfrm>
          <a:prstGeom prst="rect">
            <a:avLst/>
          </a:prstGeom>
        </p:spPr>
        <p:txBody>
          <a:bodyPr vert="horz" lIns="94854" tIns="47428" rIns="94854" bIns="47428" rtlCol="0"/>
          <a:lstStyle>
            <a:lvl1pPr algn="r">
              <a:defRPr sz="1300"/>
            </a:lvl1pPr>
          </a:lstStyle>
          <a:p>
            <a:fld id="{AF901EF4-C798-47F3-8044-1EA1FC5B3D85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0913" y="736600"/>
            <a:ext cx="4895850" cy="3671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4" tIns="47428" rIns="94854" bIns="4742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54074"/>
            <a:ext cx="5438140" cy="4409123"/>
          </a:xfrm>
          <a:prstGeom prst="rect">
            <a:avLst/>
          </a:prstGeom>
        </p:spPr>
        <p:txBody>
          <a:bodyPr vert="horz" lIns="94854" tIns="47428" rIns="94854" bIns="4742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06448"/>
            <a:ext cx="2945659" cy="489903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306448"/>
            <a:ext cx="2945659" cy="489903"/>
          </a:xfrm>
          <a:prstGeom prst="rect">
            <a:avLst/>
          </a:prstGeom>
        </p:spPr>
        <p:txBody>
          <a:bodyPr vert="horz" lIns="94854" tIns="47428" rIns="94854" bIns="47428" rtlCol="0" anchor="b"/>
          <a:lstStyle>
            <a:lvl1pPr algn="r">
              <a:defRPr sz="1300"/>
            </a:lvl1pPr>
          </a:lstStyle>
          <a:p>
            <a:fld id="{E6573FEE-0914-43A9-9D1B-6AB514C838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9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73FEE-0914-43A9-9D1B-6AB514C8381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1271-E2F0-4DD8-B433-3B913D9BAA5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1271-E2F0-4DD8-B433-3B913D9BAA52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1271-E2F0-4DD8-B433-3B913D9BAA52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1271-E2F0-4DD8-B433-3B913D9BAA52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1271-E2F0-4DD8-B433-3B913D9BAA52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712"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73FEE-0914-43A9-9D1B-6AB514C8381D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5675">
              <a:spcBef>
                <a:spcPct val="0"/>
              </a:spcBef>
            </a:pPr>
            <a:endParaRPr 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4EC88C-4BCB-4881-AF66-E62BF67F0D0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1271-E2F0-4DD8-B433-3B913D9BAA52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5510" y="5661248"/>
            <a:ext cx="9149510" cy="1196752"/>
          </a:xfrm>
          <a:prstGeom prst="rect">
            <a:avLst/>
          </a:prstGeom>
          <a:solidFill>
            <a:srgbClr val="83BBC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275856" y="4038600"/>
            <a:ext cx="5868144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6633" y="5701284"/>
            <a:ext cx="915119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-5510" y="7256"/>
            <a:ext cx="914951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 descr="logoUSP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8868" y="31097"/>
            <a:ext cx="1029714" cy="4135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 descr="Sem-Título-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3BBC6">
                <a:tint val="45000"/>
                <a:satMod val="400000"/>
              </a:srgbClr>
            </a:duotone>
            <a:lum bright="65000" contrast="100000"/>
          </a:blip>
          <a:srcRect b="30213"/>
          <a:stretch>
            <a:fillRect/>
          </a:stretch>
        </p:blipFill>
        <p:spPr>
          <a:xfrm>
            <a:off x="7675287" y="9561"/>
            <a:ext cx="1459045" cy="467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logoUSP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29" y="6437400"/>
            <a:ext cx="936104" cy="375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/>
          <p:cNvSpPr txBox="1"/>
          <p:nvPr userDrawn="1"/>
        </p:nvSpPr>
        <p:spPr>
          <a:xfrm>
            <a:off x="1034083" y="638132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Universidade de São Paulo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1072183" y="6644977"/>
            <a:ext cx="3888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0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endParaRPr lang="pt-BR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agem 11" descr="Sem-Título-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3BBC6">
                <a:tint val="45000"/>
                <a:satMod val="400000"/>
              </a:srgbClr>
            </a:duotone>
            <a:lum bright="52000" contrast="100000"/>
          </a:blip>
          <a:stretch>
            <a:fillRect/>
          </a:stretch>
        </p:blipFill>
        <p:spPr>
          <a:xfrm>
            <a:off x="8066835" y="6381329"/>
            <a:ext cx="1039065" cy="47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72807" cy="990600"/>
          </a:xfrm>
        </p:spPr>
        <p:txBody>
          <a:bodyPr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logoUSP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29" y="6437400"/>
            <a:ext cx="936104" cy="375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/>
          <p:cNvSpPr txBox="1"/>
          <p:nvPr userDrawn="1"/>
        </p:nvSpPr>
        <p:spPr>
          <a:xfrm>
            <a:off x="1034083" y="638132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Universidade de São Paulo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1072183" y="6644977"/>
            <a:ext cx="3888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0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endParaRPr lang="pt-BR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tângulo 15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Sem-Título-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3BBC6">
                <a:tint val="45000"/>
                <a:satMod val="400000"/>
              </a:srgbClr>
            </a:duotone>
            <a:lum bright="52000" contrast="100000"/>
          </a:blip>
          <a:stretch>
            <a:fillRect/>
          </a:stretch>
        </p:blipFill>
        <p:spPr>
          <a:xfrm>
            <a:off x="8066835" y="6381329"/>
            <a:ext cx="1039065" cy="47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logoUSP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29" y="6437400"/>
            <a:ext cx="936104" cy="375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CaixaDeTexto 14"/>
          <p:cNvSpPr txBox="1"/>
          <p:nvPr userDrawn="1"/>
        </p:nvSpPr>
        <p:spPr>
          <a:xfrm>
            <a:off x="1034083" y="638132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Universidade de São Paulo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ixaDeTexto 15"/>
          <p:cNvSpPr txBox="1"/>
          <p:nvPr userDrawn="1"/>
        </p:nvSpPr>
        <p:spPr>
          <a:xfrm>
            <a:off x="1072183" y="6644977"/>
            <a:ext cx="3888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0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endParaRPr lang="pt-BR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Imagem 16" descr="Sem-Título-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3BBC6">
                <a:tint val="45000"/>
                <a:satMod val="400000"/>
              </a:srgbClr>
            </a:duotone>
            <a:lum bright="52000" contrast="100000"/>
          </a:blip>
          <a:stretch>
            <a:fillRect/>
          </a:stretch>
        </p:blipFill>
        <p:spPr>
          <a:xfrm>
            <a:off x="8066835" y="6381329"/>
            <a:ext cx="1039065" cy="47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>
          <a:solidFill>
            <a:srgbClr val="83BBC6"/>
          </a:solidFill>
        </p:spPr>
        <p:txBody>
          <a:bodyPr rtlCol="0"/>
          <a:lstStyle/>
          <a:p>
            <a:fld id="{77FC3768-933E-4E8B-8CF5-43701E98418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3" name="Retângulo 12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 descr="logoUSP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29" y="6437400"/>
            <a:ext cx="936104" cy="375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CaixaDeTexto 14"/>
          <p:cNvSpPr txBox="1"/>
          <p:nvPr userDrawn="1"/>
        </p:nvSpPr>
        <p:spPr>
          <a:xfrm>
            <a:off x="1034083" y="638132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Universidade de São Paulo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ixaDeTexto 15"/>
          <p:cNvSpPr txBox="1"/>
          <p:nvPr userDrawn="1"/>
        </p:nvSpPr>
        <p:spPr>
          <a:xfrm>
            <a:off x="1072183" y="6644977"/>
            <a:ext cx="3888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0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endParaRPr lang="pt-BR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Imagem 16" descr="Sem-Título-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3BBC6">
                <a:tint val="45000"/>
                <a:satMod val="400000"/>
              </a:srgbClr>
            </a:duotone>
            <a:lum bright="52000" contrast="100000"/>
          </a:blip>
          <a:stretch>
            <a:fillRect/>
          </a:stretch>
        </p:blipFill>
        <p:spPr>
          <a:xfrm>
            <a:off x="8066835" y="6381329"/>
            <a:ext cx="1039065" cy="47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tângulo 17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>
          <a:solidFill>
            <a:srgbClr val="83BBC6"/>
          </a:solidFill>
        </p:spPr>
        <p:txBody>
          <a:bodyPr rtlCol="0"/>
          <a:lstStyle/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83BBC6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5">
              <a:lumMod val="75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7" name="Retângulo 16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 descr="logoUSP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29" y="6437400"/>
            <a:ext cx="936104" cy="375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CaixaDeTexto 19"/>
          <p:cNvSpPr txBox="1"/>
          <p:nvPr userDrawn="1"/>
        </p:nvSpPr>
        <p:spPr>
          <a:xfrm>
            <a:off x="1034083" y="638132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Universidade de São Paulo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1072183" y="6644977"/>
            <a:ext cx="3888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0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endParaRPr lang="pt-BR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Imagem 21" descr="Sem-Título-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3BBC6">
                <a:tint val="45000"/>
                <a:satMod val="400000"/>
              </a:srgbClr>
            </a:duotone>
            <a:lum bright="52000" contrast="100000"/>
          </a:blip>
          <a:stretch>
            <a:fillRect/>
          </a:stretch>
        </p:blipFill>
        <p:spPr>
          <a:xfrm>
            <a:off x="8066835" y="6381329"/>
            <a:ext cx="1039065" cy="47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solidFill>
            <a:srgbClr val="83BBC6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logoUSP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29" y="6437400"/>
            <a:ext cx="936104" cy="375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/>
          <p:cNvSpPr txBox="1"/>
          <p:nvPr userDrawn="1"/>
        </p:nvSpPr>
        <p:spPr>
          <a:xfrm>
            <a:off x="1034083" y="638132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Universidade de São Paulo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1072183" y="6644977"/>
            <a:ext cx="3888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0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endParaRPr lang="pt-BR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agem 10" descr="Sem-Título-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3BBC6">
                <a:tint val="45000"/>
                <a:satMod val="400000"/>
              </a:srgbClr>
            </a:duotone>
            <a:lum bright="52000" contrast="100000"/>
          </a:blip>
          <a:stretch>
            <a:fillRect/>
          </a:stretch>
        </p:blipFill>
        <p:spPr>
          <a:xfrm>
            <a:off x="8066835" y="6381329"/>
            <a:ext cx="1039065" cy="47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logoUSP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29" y="6437400"/>
            <a:ext cx="936104" cy="375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/>
          <p:cNvSpPr txBox="1"/>
          <p:nvPr userDrawn="1"/>
        </p:nvSpPr>
        <p:spPr>
          <a:xfrm>
            <a:off x="1034083" y="638132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Universidade de São Paulo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1072183" y="6644977"/>
            <a:ext cx="3888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0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endParaRPr lang="pt-BR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magem 8" descr="Sem-Título-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3BBC6">
                <a:tint val="45000"/>
                <a:satMod val="400000"/>
              </a:srgbClr>
            </a:duotone>
            <a:lum bright="52000" contrast="100000"/>
          </a:blip>
          <a:stretch>
            <a:fillRect/>
          </a:stretch>
        </p:blipFill>
        <p:spPr>
          <a:xfrm>
            <a:off x="8066835" y="6381329"/>
            <a:ext cx="1039065" cy="47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Retângulo 7"/>
          <p:cNvSpPr/>
          <p:nvPr userDrawn="1"/>
        </p:nvSpPr>
        <p:spPr>
          <a:xfrm>
            <a:off x="0" y="1278285"/>
            <a:ext cx="9144000" cy="278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logoUSP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029" y="6437400"/>
            <a:ext cx="936104" cy="3759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/>
          <p:cNvSpPr txBox="1"/>
          <p:nvPr userDrawn="1"/>
        </p:nvSpPr>
        <p:spPr>
          <a:xfrm>
            <a:off x="1034083" y="638132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Universidade de São Paulo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1072183" y="6644977"/>
            <a:ext cx="38884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0" i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endParaRPr lang="pt-BR" sz="11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Imagem 13" descr="Sem-Título-1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83BBC6">
                <a:tint val="45000"/>
                <a:satMod val="400000"/>
              </a:srgbClr>
            </a:duotone>
            <a:lum bright="52000" contrast="100000"/>
          </a:blip>
          <a:stretch>
            <a:fillRect/>
          </a:stretch>
        </p:blipFill>
        <p:spPr>
          <a:xfrm>
            <a:off x="8066835" y="6381329"/>
            <a:ext cx="1039065" cy="47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83BBC6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FC3768-933E-4E8B-8CF5-43701E9841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04938" y="5796454"/>
            <a:ext cx="612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Profa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Dra. Sueli Mara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S.P.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Ferreira</a:t>
            </a:r>
          </a:p>
          <a:p>
            <a:pPr algn="ctr"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Sistema Integrado de Bibliotecas</a:t>
            </a:r>
          </a:p>
          <a:p>
            <a:pPr algn="ctr"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Universidade de São Paulo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75856" y="4286256"/>
            <a:ext cx="5868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400" b="1" dirty="0">
              <a:solidFill>
                <a:schemeClr val="accent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2448" y="3837948"/>
            <a:ext cx="9036496" cy="1512168"/>
          </a:xfrm>
        </p:spPr>
        <p:txBody>
          <a:bodyPr>
            <a:normAutofit/>
          </a:bodyPr>
          <a:lstStyle/>
          <a:p>
            <a:pPr algn="r"/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rkshop “</a:t>
            </a:r>
            <a:r>
              <a:rPr lang="pt-BR" sz="2700" b="1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b="1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Networking </a:t>
            </a:r>
            <a:r>
              <a:rPr lang="pt-BR" sz="2700" b="1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Libraries</a:t>
            </a: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Services”</a:t>
            </a:r>
            <a:b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Federal de Santa Catarina - UFSC</a:t>
            </a:r>
            <a:b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de outubro de 2013</a:t>
            </a:r>
            <a:endParaRPr lang="pt-BR" sz="27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6532" y="1124744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Desafios </a:t>
            </a:r>
            <a:r>
              <a:rPr lang="pt-BR" sz="4800" b="1" dirty="0">
                <a:solidFill>
                  <a:schemeClr val="bg1"/>
                </a:solidFill>
              </a:rPr>
              <a:t>do trabalho em </a:t>
            </a:r>
            <a:r>
              <a:rPr lang="pt-BR" sz="4800" b="1" dirty="0" smtClean="0">
                <a:solidFill>
                  <a:schemeClr val="bg1"/>
                </a:solidFill>
              </a:rPr>
              <a:t>projetos integrados: </a:t>
            </a:r>
            <a:r>
              <a:rPr lang="pt-BR" sz="4800" b="1" dirty="0">
                <a:solidFill>
                  <a:schemeClr val="bg1"/>
                </a:solidFill>
              </a:rPr>
              <a:t>experiência </a:t>
            </a:r>
            <a:r>
              <a:rPr lang="pt-BR" sz="4800" b="1" dirty="0" smtClean="0">
                <a:solidFill>
                  <a:schemeClr val="bg1"/>
                </a:solidFill>
              </a:rPr>
              <a:t>da USP em parcerias internas e externas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46708"/>
              </p:ext>
            </p:extLst>
          </p:nvPr>
        </p:nvGraphicFramePr>
        <p:xfrm>
          <a:off x="571472" y="1643050"/>
          <a:ext cx="8572528" cy="35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5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48429" cy="990600"/>
          </a:xfrm>
        </p:spPr>
        <p:txBody>
          <a:bodyPr>
            <a:normAutofit/>
          </a:bodyPr>
          <a:lstStyle/>
          <a:p>
            <a:r>
              <a:rPr lang="es-ES" dirty="0" smtClean="0"/>
              <a:t>Programas integrados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/>
              <a:t>Biblioteca Digital de Teses e </a:t>
            </a:r>
            <a:r>
              <a:rPr lang="es-ES" sz="3600" dirty="0" err="1"/>
              <a:t>Dissertações</a:t>
            </a:r>
            <a:endParaRPr lang="es-ES" sz="3600" dirty="0"/>
          </a:p>
          <a:p>
            <a:r>
              <a:rPr lang="es-ES" sz="3600" dirty="0" smtClean="0"/>
              <a:t>Portal de Revistas USP</a:t>
            </a:r>
          </a:p>
          <a:p>
            <a:r>
              <a:rPr lang="es-ES" sz="3600" dirty="0" smtClean="0"/>
              <a:t>Biblioteca Digital da </a:t>
            </a:r>
            <a:r>
              <a:rPr lang="es-ES" sz="3600" dirty="0" err="1" smtClean="0"/>
              <a:t>Produção</a:t>
            </a:r>
            <a:r>
              <a:rPr lang="es-ES" sz="3600" dirty="0" smtClean="0"/>
              <a:t> Intelectual da USP</a:t>
            </a:r>
          </a:p>
          <a:p>
            <a:r>
              <a:rPr lang="es-ES" sz="3600" dirty="0" smtClean="0"/>
              <a:t>Biblioteca Digital de Obras Raras e </a:t>
            </a:r>
            <a:r>
              <a:rPr lang="es-ES" sz="3600" dirty="0" err="1" smtClean="0"/>
              <a:t>Especiais</a:t>
            </a:r>
            <a:endParaRPr lang="es-ES" sz="3600" dirty="0" smtClean="0"/>
          </a:p>
          <a:p>
            <a:r>
              <a:rPr lang="es-ES" sz="3600" dirty="0" smtClean="0"/>
              <a:t>Bibliotecas temáticas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572528" cy="990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Biblioteca Digital de Teses e </a:t>
            </a:r>
            <a:r>
              <a:rPr lang="es-ES" dirty="0" err="1" smtClean="0"/>
              <a:t>Dissertações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3059" y="1600200"/>
            <a:ext cx="767283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572528" cy="990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Biblioteca Digital de Teses e </a:t>
            </a:r>
            <a:r>
              <a:rPr lang="es-ES" dirty="0" err="1" smtClean="0"/>
              <a:t>Dissertações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b="1" dirty="0" smtClean="0"/>
              <a:t>Conteúdo</a:t>
            </a:r>
          </a:p>
          <a:p>
            <a:pPr>
              <a:buNone/>
            </a:pPr>
            <a:r>
              <a:rPr lang="pt-BR" dirty="0" smtClean="0"/>
              <a:t>    Dissertações   -  25.131</a:t>
            </a:r>
            <a:br>
              <a:rPr lang="pt-BR" dirty="0" smtClean="0"/>
            </a:br>
            <a:r>
              <a:rPr lang="pt-BR" dirty="0" smtClean="0"/>
              <a:t>Teses                 -  16.476</a:t>
            </a:r>
            <a:br>
              <a:rPr lang="pt-BR" dirty="0" smtClean="0"/>
            </a:br>
            <a:r>
              <a:rPr lang="pt-BR" dirty="0" smtClean="0"/>
              <a:t>Livre Docência -       257</a:t>
            </a:r>
          </a:p>
          <a:p>
            <a:pPr>
              <a:buNone/>
            </a:pPr>
            <a:r>
              <a:rPr lang="pt-BR" b="1" dirty="0" smtClean="0"/>
              <a:t>    TOTAL                -  41.864</a:t>
            </a:r>
          </a:p>
          <a:p>
            <a:pPr>
              <a:buNone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dirty="0" smtClean="0"/>
              <a:t>Participa da </a:t>
            </a:r>
            <a:r>
              <a:rPr lang="es-ES" smtClean="0"/>
              <a:t>BDTD Nacional - IBICT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1ª. </a:t>
            </a:r>
            <a:r>
              <a:rPr lang="es-ES" dirty="0" err="1" smtClean="0"/>
              <a:t>em</a:t>
            </a:r>
            <a:r>
              <a:rPr lang="es-ES" dirty="0" smtClean="0"/>
              <a:t> </a:t>
            </a:r>
            <a:r>
              <a:rPr lang="es-ES" dirty="0" err="1" smtClean="0"/>
              <a:t>visitação</a:t>
            </a:r>
            <a:r>
              <a:rPr lang="es-ES" dirty="0" smtClean="0"/>
              <a:t> no país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7584" y="228600"/>
            <a:ext cx="7920879" cy="990600"/>
          </a:xfrm>
          <a:noFill/>
        </p:spPr>
        <p:txBody>
          <a:bodyPr>
            <a:norm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das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Revistas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Científicas USP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01069" y="5956301"/>
            <a:ext cx="321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www.revistas.usp.br</a:t>
            </a:r>
            <a:endParaRPr lang="pt-BR" sz="2400" b="1" u="sng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C:\Users\2090899\Downloads\Portal de Revistas USP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3651"/>
            <a:ext cx="7157616" cy="425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28600"/>
            <a:ext cx="8501090" cy="990600"/>
          </a:xfrm>
        </p:spPr>
        <p:txBody>
          <a:bodyPr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Revistas USP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lnSpcReduction="10000"/>
          </a:bodyPr>
          <a:lstStyle/>
          <a:p>
            <a:r>
              <a:rPr lang="pt-BR" sz="34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Portaria 1935/86 – Regimento 2006</a:t>
            </a:r>
          </a:p>
          <a:p>
            <a:r>
              <a:rPr lang="pt-BR" sz="3400" dirty="0" smtClean="0">
                <a:solidFill>
                  <a:srgbClr val="002060"/>
                </a:solidFill>
                <a:latin typeface="+mj-lt"/>
                <a:cs typeface="Times New Roman" charset="0"/>
              </a:rPr>
              <a:t>2011-2012 - Necessidade de</a:t>
            </a:r>
          </a:p>
          <a:p>
            <a:pPr lvl="1">
              <a:buFont typeface="Wingdings" pitchFamily="2" charset="2"/>
              <a:buChar char="q"/>
            </a:pPr>
            <a:r>
              <a:rPr lang="pt-BR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redefinir o escopo de atuação do Programa para o cumprimento efetivo da sua missão de apoiar as publicações científicas da USP nos aspectos de qualidade e mérito e fomentar uma política editorial para a USP em que os diversos atores envolvidos na produção dos periódicos científicos tenham níveis diferenciados de responsabilidade e metas comuns a serem cumpridas.</a:t>
            </a:r>
          </a:p>
          <a:p>
            <a:pPr>
              <a:buFont typeface="Wingdings" pitchFamily="2" charset="2"/>
              <a:buChar char="q"/>
            </a:pPr>
            <a:r>
              <a:rPr lang="pt-BR" sz="3400" dirty="0" smtClean="0">
                <a:solidFill>
                  <a:srgbClr val="002060"/>
                </a:solidFill>
                <a:latin typeface="+mj-lt"/>
                <a:cs typeface="Times New Roman" charset="0"/>
              </a:rPr>
              <a:t>Orçamento 2013 </a:t>
            </a:r>
            <a:r>
              <a:rPr lang="pt-BR" sz="3400" dirty="0">
                <a:solidFill>
                  <a:srgbClr val="002060"/>
                </a:solidFill>
                <a:latin typeface="+mj-lt"/>
                <a:cs typeface="Times New Roman" charset="0"/>
              </a:rPr>
              <a:t>– R$ </a:t>
            </a:r>
            <a:r>
              <a:rPr lang="pt-BR" sz="3400" dirty="0" smtClean="0">
                <a:solidFill>
                  <a:srgbClr val="002060"/>
                </a:solidFill>
                <a:latin typeface="+mj-lt"/>
                <a:cs typeface="Times New Roman" charset="0"/>
              </a:rPr>
              <a:t>6 milhões</a:t>
            </a:r>
            <a:endParaRPr lang="es-ES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8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153400" cy="46371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r>
              <a:rPr lang="pt-BR" sz="9600" b="1" dirty="0" smtClean="0">
                <a:solidFill>
                  <a:srgbClr val="002060"/>
                </a:solidFill>
                <a:cs typeface="Tahoma" pitchFamily="34" charset="0"/>
              </a:rPr>
              <a:t>200 títulos correntes</a:t>
            </a:r>
          </a:p>
          <a:p>
            <a:pPr>
              <a:lnSpc>
                <a:spcPct val="130000"/>
              </a:lnSpc>
            </a:pPr>
            <a:r>
              <a:rPr lang="pt-BR" sz="9600" dirty="0" smtClean="0">
                <a:solidFill>
                  <a:srgbClr val="002060"/>
                </a:solidFill>
                <a:cs typeface="Tahoma" pitchFamily="34" charset="0"/>
              </a:rPr>
              <a:t>Revistas Credenciadas </a:t>
            </a:r>
            <a:r>
              <a:rPr lang="pt-BR" sz="9600" dirty="0" smtClean="0">
                <a:solidFill>
                  <a:srgbClr val="002060"/>
                </a:solidFill>
                <a:cs typeface="Tahoma" pitchFamily="34" charset="0"/>
              </a:rPr>
              <a:t>(105 </a:t>
            </a:r>
            <a:r>
              <a:rPr lang="pt-BR" sz="9600" dirty="0" smtClean="0">
                <a:solidFill>
                  <a:srgbClr val="002060"/>
                </a:solidFill>
                <a:cs typeface="Tahoma" pitchFamily="34" charset="0"/>
              </a:rPr>
              <a:t>títulos = </a:t>
            </a:r>
            <a:r>
              <a:rPr lang="pt-BR" sz="9600" dirty="0" smtClean="0">
                <a:solidFill>
                  <a:srgbClr val="002060"/>
                </a:solidFill>
                <a:cs typeface="Tahoma" pitchFamily="34" charset="0"/>
              </a:rPr>
              <a:t>51.999 </a:t>
            </a:r>
            <a:r>
              <a:rPr lang="pt-BR" sz="9600" dirty="0" smtClean="0">
                <a:solidFill>
                  <a:srgbClr val="002060"/>
                </a:solidFill>
                <a:cs typeface="Tahoma" pitchFamily="34" charset="0"/>
              </a:rPr>
              <a:t>artigos)</a:t>
            </a:r>
          </a:p>
          <a:p>
            <a:pPr lvl="2">
              <a:lnSpc>
                <a:spcPct val="120000"/>
              </a:lnSpc>
              <a:spcAft>
                <a:spcPct val="50000"/>
              </a:spcAft>
              <a:buClr>
                <a:schemeClr val="tx2">
                  <a:lumMod val="50000"/>
                  <a:lumOff val="50000"/>
                </a:schemeClr>
              </a:buClr>
            </a:pPr>
            <a:r>
              <a:rPr lang="pt-BR" sz="9300" dirty="0" smtClean="0">
                <a:solidFill>
                  <a:srgbClr val="002060"/>
                </a:solidFill>
                <a:cs typeface="Tahoma" pitchFamily="34" charset="0"/>
              </a:rPr>
              <a:t>Portal USP (58 títulos)</a:t>
            </a:r>
          </a:p>
          <a:p>
            <a:pPr lvl="2">
              <a:lnSpc>
                <a:spcPct val="120000"/>
              </a:lnSpc>
              <a:spcAft>
                <a:spcPct val="50000"/>
              </a:spcAft>
              <a:buClr>
                <a:schemeClr val="tx2">
                  <a:lumMod val="50000"/>
                  <a:lumOff val="50000"/>
                </a:schemeClr>
              </a:buClr>
            </a:pPr>
            <a:r>
              <a:rPr lang="pt-BR" sz="9300" dirty="0" err="1" smtClean="0">
                <a:solidFill>
                  <a:srgbClr val="002060"/>
                </a:solidFill>
                <a:cs typeface="Tahoma" pitchFamily="34" charset="0"/>
              </a:rPr>
              <a:t>SciELO</a:t>
            </a:r>
            <a:r>
              <a:rPr lang="pt-BR" sz="9300" dirty="0" smtClean="0">
                <a:solidFill>
                  <a:srgbClr val="002060"/>
                </a:solidFill>
                <a:cs typeface="Tahoma" pitchFamily="34" charset="0"/>
              </a:rPr>
              <a:t> (26 títulos)</a:t>
            </a:r>
          </a:p>
          <a:p>
            <a:pPr lvl="2">
              <a:lnSpc>
                <a:spcPct val="120000"/>
              </a:lnSpc>
              <a:spcAft>
                <a:spcPct val="50000"/>
              </a:spcAft>
              <a:buClr>
                <a:schemeClr val="tx2">
                  <a:lumMod val="50000"/>
                  <a:lumOff val="50000"/>
                </a:schemeClr>
              </a:buClr>
            </a:pPr>
            <a:r>
              <a:rPr lang="pt-BR" sz="9300" dirty="0" err="1" smtClean="0">
                <a:solidFill>
                  <a:srgbClr val="002060"/>
                </a:solidFill>
                <a:cs typeface="Tahoma" pitchFamily="34" charset="0"/>
              </a:rPr>
              <a:t>Scopus</a:t>
            </a:r>
            <a:r>
              <a:rPr lang="pt-BR" sz="9300" dirty="0" smtClean="0">
                <a:solidFill>
                  <a:srgbClr val="002060"/>
                </a:solidFill>
                <a:cs typeface="Tahoma" pitchFamily="34" charset="0"/>
              </a:rPr>
              <a:t> (22 títulos)</a:t>
            </a:r>
          </a:p>
          <a:p>
            <a:pPr lvl="2">
              <a:lnSpc>
                <a:spcPct val="120000"/>
              </a:lnSpc>
              <a:spcAft>
                <a:spcPct val="50000"/>
              </a:spcAft>
              <a:buClr>
                <a:schemeClr val="tx2">
                  <a:lumMod val="50000"/>
                  <a:lumOff val="50000"/>
                </a:schemeClr>
              </a:buClr>
            </a:pPr>
            <a:r>
              <a:rPr lang="pt-BR" sz="9300" dirty="0" smtClean="0">
                <a:solidFill>
                  <a:srgbClr val="002060"/>
                </a:solidFill>
                <a:cs typeface="Tahoma" pitchFamily="34" charset="0"/>
              </a:rPr>
              <a:t> Web </a:t>
            </a:r>
            <a:r>
              <a:rPr lang="pt-BR" sz="9300" dirty="0" err="1" smtClean="0">
                <a:solidFill>
                  <a:srgbClr val="002060"/>
                </a:solidFill>
                <a:cs typeface="Tahoma" pitchFamily="34" charset="0"/>
              </a:rPr>
              <a:t>of</a:t>
            </a:r>
            <a:r>
              <a:rPr lang="pt-BR" sz="93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pt-BR" sz="9300" dirty="0" err="1" smtClean="0">
                <a:solidFill>
                  <a:srgbClr val="002060"/>
                </a:solidFill>
                <a:cs typeface="Tahoma" pitchFamily="34" charset="0"/>
              </a:rPr>
              <a:t>Science</a:t>
            </a:r>
            <a:r>
              <a:rPr lang="pt-BR" sz="9300" dirty="0" smtClean="0">
                <a:solidFill>
                  <a:srgbClr val="002060"/>
                </a:solidFill>
                <a:cs typeface="Tahoma" pitchFamily="34" charset="0"/>
              </a:rPr>
              <a:t>/ISI (12 títulos, também no SCOPUS)</a:t>
            </a:r>
          </a:p>
          <a:p>
            <a:pPr lvl="3">
              <a:lnSpc>
                <a:spcPct val="125000"/>
              </a:lnSpc>
              <a:spcAft>
                <a:spcPct val="500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pt-BR" sz="9300" dirty="0" smtClean="0">
                <a:solidFill>
                  <a:srgbClr val="002060"/>
                </a:solidFill>
                <a:cs typeface="Tahoma" pitchFamily="34" charset="0"/>
              </a:rPr>
              <a:t>JCR (10 títulos)</a:t>
            </a:r>
          </a:p>
          <a:p>
            <a:pPr>
              <a:lnSpc>
                <a:spcPct val="125000"/>
              </a:lnSpc>
              <a:spcAft>
                <a:spcPct val="500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es-ES" sz="10200" dirty="0" err="1" smtClean="0">
                <a:solidFill>
                  <a:srgbClr val="002060"/>
                </a:solidFill>
                <a:cs typeface="Tahoma" pitchFamily="34" charset="0"/>
              </a:rPr>
              <a:t>Apoio</a:t>
            </a:r>
            <a:r>
              <a:rPr lang="es-ES" sz="10200" dirty="0" smtClean="0">
                <a:solidFill>
                  <a:srgbClr val="002060"/>
                </a:solidFill>
                <a:cs typeface="Tahoma" pitchFamily="34" charset="0"/>
              </a:rPr>
              <a:t>/fomento segundo impacto social e científico</a:t>
            </a:r>
            <a:endParaRPr lang="pt-BR" sz="10200" dirty="0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71472" y="228600"/>
            <a:ext cx="8572528" cy="990600"/>
          </a:xfrm>
        </p:spPr>
        <p:txBody>
          <a:bodyPr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Revistas USP</a:t>
            </a:r>
          </a:p>
        </p:txBody>
      </p:sp>
    </p:spTree>
    <p:extLst>
      <p:ext uri="{BB962C8B-B14F-4D97-AF65-F5344CB8AC3E}">
        <p14:creationId xmlns:p14="http://schemas.microsoft.com/office/powerpoint/2010/main" val="9260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00201"/>
            <a:ext cx="8856984" cy="4637112"/>
          </a:xfrm>
        </p:spPr>
        <p:txBody>
          <a:bodyPr>
            <a:normAutofit lnSpcReduction="10000"/>
          </a:bodyPr>
          <a:lstStyle/>
          <a:p>
            <a:r>
              <a:rPr lang="pt-BR" sz="2300" dirty="0" smtClean="0">
                <a:solidFill>
                  <a:srgbClr val="002060"/>
                </a:solidFill>
                <a:latin typeface="+mj-lt"/>
              </a:rPr>
              <a:t>Portal em OJS (Open </a:t>
            </a:r>
            <a:r>
              <a:rPr lang="pt-BR" sz="2300" dirty="0" err="1" smtClean="0">
                <a:solidFill>
                  <a:srgbClr val="002060"/>
                </a:solidFill>
                <a:latin typeface="+mj-lt"/>
              </a:rPr>
              <a:t>Journal</a:t>
            </a:r>
            <a:r>
              <a:rPr lang="pt-BR" sz="2300" dirty="0" smtClean="0">
                <a:solidFill>
                  <a:srgbClr val="002060"/>
                </a:solidFill>
                <a:latin typeface="+mj-lt"/>
              </a:rPr>
              <a:t> System)– Lançamento em 22 de outubro de 2012: </a:t>
            </a:r>
            <a:r>
              <a:rPr lang="pt-BR" sz="2300" b="1" u="sng" dirty="0" smtClean="0">
                <a:solidFill>
                  <a:srgbClr val="FF9933"/>
                </a:solidFill>
                <a:latin typeface="+mj-lt"/>
              </a:rPr>
              <a:t>www.revistas.usp.br</a:t>
            </a:r>
            <a:r>
              <a:rPr lang="pt-BR" sz="23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pt-BR" sz="2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Aquisição </a:t>
            </a:r>
            <a:r>
              <a:rPr lang="pt-BR" sz="2300" dirty="0">
                <a:solidFill>
                  <a:srgbClr val="002060"/>
                </a:solidFill>
                <a:latin typeface="+mj-lt"/>
                <a:cs typeface="Tahoma" pitchFamily="34" charset="0"/>
              </a:rPr>
              <a:t>DOI e </a:t>
            </a:r>
            <a:r>
              <a:rPr lang="pt-BR" sz="23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iThenticate</a:t>
            </a:r>
            <a:endParaRPr lang="pt-BR" sz="2300" dirty="0" smtClean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r>
              <a:rPr lang="pt-BR" sz="2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Protocolo SWORD</a:t>
            </a:r>
          </a:p>
          <a:p>
            <a:pPr lvl="1"/>
            <a:r>
              <a:rPr lang="pt-BR" sz="2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Biblioteca </a:t>
            </a:r>
            <a:r>
              <a:rPr lang="pt-BR" sz="2300" dirty="0">
                <a:solidFill>
                  <a:srgbClr val="002060"/>
                </a:solidFill>
                <a:latin typeface="+mj-lt"/>
                <a:cs typeface="Tahoma" pitchFamily="34" charset="0"/>
              </a:rPr>
              <a:t>Digital da Produção Intelectual da </a:t>
            </a:r>
            <a:r>
              <a:rPr lang="pt-BR" sz="2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USP</a:t>
            </a:r>
          </a:p>
          <a:p>
            <a:pPr lvl="1"/>
            <a:r>
              <a:rPr lang="pt-BR" sz="2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Instituições parceiras</a:t>
            </a:r>
          </a:p>
          <a:p>
            <a:r>
              <a:rPr lang="pt-BR" sz="2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Indexação </a:t>
            </a:r>
            <a:r>
              <a:rPr lang="pt-BR" sz="2300" dirty="0">
                <a:solidFill>
                  <a:srgbClr val="002060"/>
                </a:solidFill>
                <a:latin typeface="+mj-lt"/>
                <a:cs typeface="Tahoma" pitchFamily="34" charset="0"/>
              </a:rPr>
              <a:t>das revistas no Portal de Busca Integrada do </a:t>
            </a:r>
            <a:r>
              <a:rPr lang="pt-BR" sz="23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SIBiUSP</a:t>
            </a:r>
            <a:endParaRPr lang="pt-BR" sz="2300" dirty="0" smtClean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r>
              <a:rPr lang="es-ES" sz="2300" dirty="0" err="1" smtClean="0">
                <a:solidFill>
                  <a:srgbClr val="002060"/>
                </a:solidFill>
                <a:latin typeface="+mj-lt"/>
                <a:cs typeface="Tahoma" pitchFamily="34" charset="0"/>
              </a:rPr>
              <a:t>Licitação</a:t>
            </a:r>
            <a:r>
              <a:rPr lang="es-ES" sz="2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única</a:t>
            </a:r>
            <a:endParaRPr lang="es-ES" sz="2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lvl="1">
              <a:spcAft>
                <a:spcPct val="50000"/>
              </a:spcAft>
            </a:pPr>
            <a:r>
              <a:rPr lang="es-ES" sz="2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Serviços</a:t>
            </a:r>
            <a:r>
              <a:rPr lang="es-ES" sz="2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de </a:t>
            </a:r>
            <a:r>
              <a:rPr lang="es-ES" sz="2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tradução</a:t>
            </a:r>
            <a:r>
              <a:rPr lang="es-ES" sz="2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(nacional e internacional)</a:t>
            </a:r>
          </a:p>
          <a:p>
            <a:pPr lvl="1">
              <a:spcAft>
                <a:spcPct val="50000"/>
              </a:spcAft>
            </a:pPr>
            <a:r>
              <a:rPr lang="es-ES" sz="2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Preparação</a:t>
            </a:r>
            <a:r>
              <a:rPr lang="es-ES" sz="2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de </a:t>
            </a:r>
            <a:r>
              <a:rPr lang="pt-BR" sz="2300" dirty="0">
                <a:solidFill>
                  <a:srgbClr val="002060"/>
                </a:solidFill>
                <a:latin typeface="+mj-lt"/>
                <a:cs typeface="Tahoma" pitchFamily="34" charset="0"/>
              </a:rPr>
              <a:t>XML segundo a DTD do </a:t>
            </a:r>
            <a:r>
              <a:rPr lang="pt-BR" sz="2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PubMed</a:t>
            </a:r>
            <a:r>
              <a:rPr lang="pt-BR" sz="2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Central (standard internacional para todas as áreas</a:t>
            </a:r>
            <a:r>
              <a:rPr lang="pt-BR" sz="2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)</a:t>
            </a:r>
            <a:endParaRPr lang="pt-BR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lvl="3">
              <a:buFont typeface="Wingdings" pitchFamily="2" charset="2"/>
              <a:buNone/>
            </a:pPr>
            <a:endParaRPr lang="pt-BR" dirty="0" smtClean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lvl="3">
              <a:buFont typeface="Wingdings" pitchFamily="2" charset="2"/>
              <a:buNone/>
            </a:pPr>
            <a:endParaRPr lang="pt-BR" dirty="0" smtClean="0">
              <a:solidFill>
                <a:srgbClr val="002060"/>
              </a:solidFill>
              <a:latin typeface="+mj-lt"/>
            </a:endParaRPr>
          </a:p>
          <a:p>
            <a:pPr lvl="1"/>
            <a:endParaRPr lang="pt-BR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0963" name="Título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812360" cy="990600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Revistas da USP</a:t>
            </a:r>
          </a:p>
        </p:txBody>
      </p:sp>
    </p:spTree>
    <p:extLst>
      <p:ext uri="{BB962C8B-B14F-4D97-AF65-F5344CB8AC3E}">
        <p14:creationId xmlns:p14="http://schemas.microsoft.com/office/powerpoint/2010/main" val="9947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85786" y="228600"/>
            <a:ext cx="8072494" cy="9906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Bibioteca</a:t>
            </a:r>
            <a:r>
              <a:rPr lang="es-E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Digital da </a:t>
            </a:r>
            <a:r>
              <a:rPr lang="es-E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</a:t>
            </a:r>
            <a:r>
              <a:rPr lang="es-E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Intelectual - BDPI</a:t>
            </a:r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01069" y="5956301"/>
            <a:ext cx="321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www.producao.usp.br</a:t>
            </a:r>
            <a:endParaRPr lang="pt-BR" sz="2400" b="1" u="sng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5" y="1650301"/>
            <a:ext cx="6156176" cy="434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BDPI – USP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95064" y="1600200"/>
            <a:ext cx="8153400" cy="4495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Resolução</a:t>
            </a:r>
            <a:r>
              <a:rPr lang="es-ES" b="1" dirty="0" smtClean="0">
                <a:solidFill>
                  <a:srgbClr val="002060"/>
                </a:solidFill>
              </a:rPr>
              <a:t> nº 2858, de 01-02-</a:t>
            </a:r>
            <a:r>
              <a:rPr lang="pt-BR" b="1" dirty="0" smtClean="0">
                <a:solidFill>
                  <a:srgbClr val="002060"/>
                </a:solidFill>
              </a:rPr>
              <a:t>1985</a:t>
            </a:r>
          </a:p>
          <a:p>
            <a:r>
              <a:rPr lang="pt-BR" b="1" dirty="0">
                <a:solidFill>
                  <a:srgbClr val="002060"/>
                </a:solidFill>
              </a:rPr>
              <a:t>Resolução nº 6444, de </a:t>
            </a:r>
            <a:r>
              <a:rPr lang="pt-BR" b="1" dirty="0" smtClean="0">
                <a:solidFill>
                  <a:srgbClr val="002060"/>
                </a:solidFill>
              </a:rPr>
              <a:t>22-10-2012</a:t>
            </a:r>
            <a:endParaRPr lang="es-ES" b="1" dirty="0" smtClean="0">
              <a:solidFill>
                <a:srgbClr val="002060"/>
              </a:solidFill>
            </a:endParaRPr>
          </a:p>
          <a:p>
            <a:pPr lvl="1"/>
            <a:r>
              <a:rPr lang="pt-BR" dirty="0">
                <a:solidFill>
                  <a:srgbClr val="002060"/>
                </a:solidFill>
              </a:rPr>
              <a:t>Dispõe sobre diretrizes e procedimentos para promover e assegurar a coleta, tratamento e preservação da produção intelectual gerada nas Unidades USP e pelos Programas Conjuntos de Pós-Graduação, bem como sua disseminação e acessibilidade para a comunidade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  <a:endParaRPr lang="es-ES" dirty="0" smtClean="0">
              <a:solidFill>
                <a:srgbClr val="002060"/>
              </a:solidFill>
            </a:endParaRPr>
          </a:p>
          <a:p>
            <a:r>
              <a:rPr lang="es-ES" b="1" dirty="0" err="1" smtClean="0">
                <a:solidFill>
                  <a:srgbClr val="002060"/>
                </a:solidFill>
              </a:rPr>
              <a:t>Produção</a:t>
            </a:r>
            <a:r>
              <a:rPr lang="es-ES" b="1" dirty="0" smtClean="0">
                <a:solidFill>
                  <a:srgbClr val="002060"/>
                </a:solidFill>
              </a:rPr>
              <a:t> Intelectual</a:t>
            </a:r>
          </a:p>
          <a:p>
            <a:pPr lvl="1"/>
            <a:r>
              <a:rPr lang="es-ES" dirty="0" smtClean="0">
                <a:solidFill>
                  <a:srgbClr val="002060"/>
                </a:solidFill>
              </a:rPr>
              <a:t>científica / artística / técnica / </a:t>
            </a:r>
            <a:r>
              <a:rPr lang="es-ES" dirty="0" err="1" smtClean="0">
                <a:solidFill>
                  <a:srgbClr val="002060"/>
                </a:solidFill>
              </a:rPr>
              <a:t>acadêmica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Pauta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Breve </a:t>
            </a:r>
            <a:r>
              <a:rPr lang="es-ES" sz="3200" b="1" dirty="0" err="1" smtClean="0">
                <a:solidFill>
                  <a:srgbClr val="002060"/>
                </a:solidFill>
              </a:rPr>
              <a:t>introdução</a:t>
            </a:r>
            <a:r>
              <a:rPr lang="es-ES" sz="3200" b="1" dirty="0" smtClean="0">
                <a:solidFill>
                  <a:srgbClr val="002060"/>
                </a:solidFill>
              </a:rPr>
              <a:t> </a:t>
            </a:r>
            <a:r>
              <a:rPr lang="es-ES" sz="3200" b="1" dirty="0" err="1" smtClean="0">
                <a:solidFill>
                  <a:srgbClr val="002060"/>
                </a:solidFill>
              </a:rPr>
              <a:t>ao</a:t>
            </a:r>
            <a:r>
              <a:rPr lang="es-ES" sz="3200" b="1" dirty="0" smtClean="0">
                <a:solidFill>
                  <a:srgbClr val="002060"/>
                </a:solidFill>
              </a:rPr>
              <a:t> contexto </a:t>
            </a:r>
            <a:r>
              <a:rPr lang="es-ES" sz="3200" b="1" dirty="0" err="1" smtClean="0">
                <a:solidFill>
                  <a:srgbClr val="002060"/>
                </a:solidFill>
              </a:rPr>
              <a:t>SIBiUSP</a:t>
            </a:r>
            <a:endParaRPr lang="es-ES" sz="3200" b="1" dirty="0" smtClean="0">
              <a:solidFill>
                <a:srgbClr val="002060"/>
              </a:solidFill>
            </a:endParaRPr>
          </a:p>
          <a:p>
            <a:r>
              <a:rPr lang="es-ES" sz="3200" b="1" dirty="0" err="1" smtClean="0">
                <a:solidFill>
                  <a:srgbClr val="002060"/>
                </a:solidFill>
              </a:rPr>
              <a:t>Projetos</a:t>
            </a:r>
            <a:r>
              <a:rPr lang="es-ES" sz="3200" b="1" dirty="0" smtClean="0">
                <a:solidFill>
                  <a:srgbClr val="002060"/>
                </a:solidFill>
              </a:rPr>
              <a:t> integrados </a:t>
            </a:r>
            <a:r>
              <a:rPr lang="es-ES" sz="3200" b="1" dirty="0" err="1" smtClean="0">
                <a:solidFill>
                  <a:srgbClr val="002060"/>
                </a:solidFill>
              </a:rPr>
              <a:t>com</a:t>
            </a:r>
            <a:r>
              <a:rPr lang="es-ES" sz="3200" b="1" dirty="0" smtClean="0">
                <a:solidFill>
                  <a:srgbClr val="002060"/>
                </a:solidFill>
              </a:rPr>
              <a:t> unidades internas à USP</a:t>
            </a:r>
            <a:endParaRPr lang="es-ES" b="1" dirty="0" smtClean="0">
              <a:solidFill>
                <a:srgbClr val="002060"/>
              </a:solidFill>
            </a:endParaRPr>
          </a:p>
          <a:p>
            <a:pPr lvl="1"/>
            <a:r>
              <a:rPr lang="es-ES" b="1" dirty="0" smtClean="0">
                <a:solidFill>
                  <a:srgbClr val="002060"/>
                </a:solidFill>
              </a:rPr>
              <a:t>Ecosistema </a:t>
            </a:r>
            <a:r>
              <a:rPr lang="es-ES" b="1" dirty="0" err="1" smtClean="0">
                <a:solidFill>
                  <a:srgbClr val="002060"/>
                </a:solidFill>
              </a:rPr>
              <a:t>Informação</a:t>
            </a:r>
            <a:r>
              <a:rPr lang="es-ES" b="1" dirty="0" smtClean="0">
                <a:solidFill>
                  <a:srgbClr val="002060"/>
                </a:solidFill>
              </a:rPr>
              <a:t> USP</a:t>
            </a:r>
          </a:p>
          <a:p>
            <a:r>
              <a:rPr lang="es-ES" sz="3200" b="1" dirty="0" err="1">
                <a:solidFill>
                  <a:srgbClr val="002060"/>
                </a:solidFill>
              </a:rPr>
              <a:t>Projetos</a:t>
            </a:r>
            <a:r>
              <a:rPr lang="es-ES" sz="3200" b="1" dirty="0">
                <a:solidFill>
                  <a:srgbClr val="002060"/>
                </a:solidFill>
              </a:rPr>
              <a:t> integrados </a:t>
            </a:r>
            <a:r>
              <a:rPr lang="es-ES" sz="3200" b="1" dirty="0" err="1">
                <a:solidFill>
                  <a:srgbClr val="002060"/>
                </a:solidFill>
              </a:rPr>
              <a:t>com</a:t>
            </a:r>
            <a:r>
              <a:rPr lang="es-ES" sz="3200" b="1" dirty="0">
                <a:solidFill>
                  <a:srgbClr val="002060"/>
                </a:solidFill>
              </a:rPr>
              <a:t> unidades </a:t>
            </a:r>
            <a:r>
              <a:rPr lang="es-ES" sz="3200" b="1" dirty="0" smtClean="0">
                <a:solidFill>
                  <a:srgbClr val="002060"/>
                </a:solidFill>
              </a:rPr>
              <a:t>externas à </a:t>
            </a:r>
            <a:r>
              <a:rPr lang="es-ES" sz="3200" b="1" dirty="0">
                <a:solidFill>
                  <a:srgbClr val="002060"/>
                </a:solidFill>
              </a:rPr>
              <a:t>USP</a:t>
            </a:r>
          </a:p>
          <a:p>
            <a:r>
              <a:rPr lang="es-ES" sz="3200" b="1" dirty="0" smtClean="0">
                <a:solidFill>
                  <a:srgbClr val="002060"/>
                </a:solidFill>
              </a:rPr>
              <a:t>Impactos </a:t>
            </a:r>
            <a:r>
              <a:rPr lang="es-ES" sz="3200" b="1" dirty="0" err="1" smtClean="0">
                <a:solidFill>
                  <a:srgbClr val="002060"/>
                </a:solidFill>
              </a:rPr>
              <a:t>sociais</a:t>
            </a:r>
            <a:endParaRPr lang="es-ES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709120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Acesso ao texto completo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Questões de direitos autorais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Acesso aberto / Restrito IP/USP /  Restrito total</a:t>
            </a:r>
            <a:endParaRPr lang="pt-BR" sz="1200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Estudos </a:t>
            </a:r>
            <a:r>
              <a:rPr lang="pt-BR" dirty="0" err="1" smtClean="0">
                <a:solidFill>
                  <a:srgbClr val="002060"/>
                </a:solidFill>
              </a:rPr>
              <a:t>bibliométricos</a:t>
            </a:r>
            <a:endParaRPr lang="pt-BR" dirty="0" smtClean="0">
              <a:solidFill>
                <a:srgbClr val="002060"/>
              </a:solidFill>
            </a:endParaRP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indicadores de qualidade 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Impacto na ciência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Internacionalização (</a:t>
            </a:r>
            <a:r>
              <a:rPr lang="es-ES" dirty="0" err="1" smtClean="0">
                <a:solidFill>
                  <a:srgbClr val="002060"/>
                </a:solidFill>
              </a:rPr>
              <a:t>Inclui</a:t>
            </a:r>
            <a:r>
              <a:rPr lang="es-ES" dirty="0" smtClean="0">
                <a:solidFill>
                  <a:srgbClr val="002060"/>
                </a:solidFill>
              </a:rPr>
              <a:t> autores externos identificados)</a:t>
            </a:r>
            <a:endParaRPr lang="pt-BR" sz="1300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Atualização em tempo real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SWORD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Integração com redes sociais / ORCID / </a:t>
            </a:r>
            <a:r>
              <a:rPr lang="pt-BR" dirty="0" err="1" smtClean="0">
                <a:solidFill>
                  <a:srgbClr val="002060"/>
                </a:solidFill>
              </a:rPr>
              <a:t>Researcher</a:t>
            </a:r>
            <a:r>
              <a:rPr lang="pt-BR" dirty="0" smtClean="0">
                <a:solidFill>
                  <a:srgbClr val="002060"/>
                </a:solidFill>
              </a:rPr>
              <a:t> ID / Lattes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416824" cy="990600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BDPI – USP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0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lindro 3"/>
          <p:cNvSpPr/>
          <p:nvPr/>
        </p:nvSpPr>
        <p:spPr>
          <a:xfrm>
            <a:off x="3440224" y="2682446"/>
            <a:ext cx="1136434" cy="15113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</a:rPr>
              <a:t>BDPI</a:t>
            </a:r>
            <a:endParaRPr lang="es-ES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</a:rPr>
              <a:t>USP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5536" y="1885808"/>
            <a:ext cx="2074280" cy="369332"/>
          </a:xfrm>
          <a:prstGeom prst="rect">
            <a:avLst/>
          </a:prstGeom>
          <a:solidFill>
            <a:srgbClr val="83BBC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defRPr>
            </a:lvl1pPr>
          </a:lstStyle>
          <a:p>
            <a:pPr algn="r"/>
            <a:r>
              <a:rPr lang="es-ES" b="0" dirty="0" err="1">
                <a:effectLst/>
              </a:rPr>
              <a:t>Autoarquivo</a:t>
            </a:r>
            <a:endParaRPr lang="es-ES" b="0" dirty="0">
              <a:effectLst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395535" y="3181952"/>
            <a:ext cx="2089969" cy="369332"/>
          </a:xfrm>
          <a:prstGeom prst="rect">
            <a:avLst/>
          </a:prstGeom>
          <a:solidFill>
            <a:srgbClr val="83BBC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defRPr>
            </a:lvl1pPr>
          </a:lstStyle>
          <a:p>
            <a:pPr algn="r"/>
            <a:r>
              <a:rPr lang="es-ES" b="0" dirty="0">
                <a:effectLst/>
              </a:rPr>
              <a:t>Biblioteca </a:t>
            </a:r>
            <a:r>
              <a:rPr lang="es-ES" b="0" dirty="0" err="1">
                <a:effectLst/>
              </a:rPr>
              <a:t>arquiva</a:t>
            </a:r>
            <a:endParaRPr lang="es-ES" b="0" dirty="0">
              <a:effectLst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55773" y="4478096"/>
            <a:ext cx="2457725" cy="646331"/>
          </a:xfrm>
          <a:prstGeom prst="rect">
            <a:avLst/>
          </a:prstGeom>
          <a:solidFill>
            <a:srgbClr val="83BBC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defRPr>
            </a:lvl1pPr>
          </a:lstStyle>
          <a:p>
            <a:pPr algn="r"/>
            <a:r>
              <a:rPr lang="es-ES" b="0" dirty="0" err="1">
                <a:effectLst/>
              </a:rPr>
              <a:t>Atualização</a:t>
            </a:r>
            <a:r>
              <a:rPr lang="es-ES" b="0" dirty="0">
                <a:effectLst/>
              </a:rPr>
              <a:t> automática</a:t>
            </a:r>
          </a:p>
          <a:p>
            <a:pPr algn="r"/>
            <a:r>
              <a:rPr lang="es-ES" b="0" dirty="0">
                <a:effectLst/>
              </a:rPr>
              <a:t>Protocolo SWORD</a:t>
            </a:r>
          </a:p>
        </p:txBody>
      </p:sp>
      <p:sp>
        <p:nvSpPr>
          <p:cNvPr id="8" name="Chave direita 7"/>
          <p:cNvSpPr/>
          <p:nvPr/>
        </p:nvSpPr>
        <p:spPr>
          <a:xfrm>
            <a:off x="2485505" y="2087420"/>
            <a:ext cx="928687" cy="2714625"/>
          </a:xfrm>
          <a:prstGeom prst="rightBrace">
            <a:avLst/>
          </a:prstGeom>
          <a:ln w="57150">
            <a:solidFill>
              <a:srgbClr val="518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/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5614467" y="1885808"/>
            <a:ext cx="1477813" cy="369332"/>
          </a:xfrm>
          <a:prstGeom prst="rect">
            <a:avLst/>
          </a:prstGeom>
          <a:solidFill>
            <a:srgbClr val="83BBC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w Cen MT" pitchFamily="34" charset="0"/>
              </a:rPr>
              <a:t>Currículo USP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5614466" y="2998693"/>
            <a:ext cx="3229371" cy="646331"/>
          </a:xfrm>
          <a:prstGeom prst="rect">
            <a:avLst/>
          </a:prstGeom>
          <a:solidFill>
            <a:srgbClr val="83BBC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defRPr>
            </a:lvl1pPr>
          </a:lstStyle>
          <a:p>
            <a:r>
              <a:rPr lang="es-ES" b="0" dirty="0">
                <a:effectLst/>
              </a:rPr>
              <a:t>DEDALUS/Banco de dados</a:t>
            </a:r>
          </a:p>
          <a:p>
            <a:r>
              <a:rPr lang="es-ES" b="0" dirty="0">
                <a:effectLst/>
              </a:rPr>
              <a:t>Bibliográfico da USP  </a:t>
            </a:r>
          </a:p>
        </p:txBody>
      </p:sp>
      <p:sp>
        <p:nvSpPr>
          <p:cNvPr id="11" name="CaixaDeTexto 11"/>
          <p:cNvSpPr txBox="1">
            <a:spLocks noChangeArrowheads="1"/>
          </p:cNvSpPr>
          <p:nvPr/>
        </p:nvSpPr>
        <p:spPr bwMode="auto">
          <a:xfrm>
            <a:off x="5614467" y="4046048"/>
            <a:ext cx="3229371" cy="369332"/>
          </a:xfrm>
          <a:prstGeom prst="rect">
            <a:avLst/>
          </a:prstGeom>
          <a:solidFill>
            <a:srgbClr val="83BBC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defRPr>
            </a:lvl1pPr>
          </a:lstStyle>
          <a:p>
            <a:r>
              <a:rPr lang="es-ES" dirty="0"/>
              <a:t> </a:t>
            </a:r>
            <a:r>
              <a:rPr lang="es-ES" b="0" dirty="0">
                <a:effectLst/>
              </a:rPr>
              <a:t>FEDERAÇÃO DE BD´S USP   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rot="5400000" flipH="1" flipV="1">
            <a:off x="4500563" y="2564334"/>
            <a:ext cx="928687" cy="785812"/>
          </a:xfrm>
          <a:prstGeom prst="straightConnector1">
            <a:avLst/>
          </a:prstGeom>
          <a:ln w="57150">
            <a:solidFill>
              <a:srgbClr val="518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6200000" flipH="1">
            <a:off x="4464844" y="3538265"/>
            <a:ext cx="1071563" cy="857250"/>
          </a:xfrm>
          <a:prstGeom prst="straightConnector1">
            <a:avLst/>
          </a:prstGeom>
          <a:ln w="57150">
            <a:solidFill>
              <a:srgbClr val="518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557192" y="3431108"/>
            <a:ext cx="928688" cy="1588"/>
          </a:xfrm>
          <a:prstGeom prst="straightConnector1">
            <a:avLst/>
          </a:prstGeom>
          <a:ln w="57150">
            <a:solidFill>
              <a:srgbClr val="518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1"/>
          <p:cNvSpPr txBox="1">
            <a:spLocks noChangeArrowheads="1"/>
          </p:cNvSpPr>
          <p:nvPr/>
        </p:nvSpPr>
        <p:spPr bwMode="auto">
          <a:xfrm>
            <a:off x="5614467" y="4550104"/>
            <a:ext cx="3229371" cy="369887"/>
          </a:xfrm>
          <a:prstGeom prst="rect">
            <a:avLst/>
          </a:prstGeom>
          <a:solidFill>
            <a:srgbClr val="83BBC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defRPr>
            </a:lvl1pPr>
          </a:lstStyle>
          <a:p>
            <a:r>
              <a:rPr lang="es-ES" b="0" dirty="0">
                <a:effectLst/>
              </a:rPr>
              <a:t>GOOGLE ACADÊMICO</a:t>
            </a:r>
          </a:p>
        </p:txBody>
      </p:sp>
      <p:sp>
        <p:nvSpPr>
          <p:cNvPr id="16" name="CaixaDeTexto 11"/>
          <p:cNvSpPr txBox="1">
            <a:spLocks noChangeArrowheads="1"/>
          </p:cNvSpPr>
          <p:nvPr/>
        </p:nvSpPr>
        <p:spPr bwMode="auto">
          <a:xfrm>
            <a:off x="5614467" y="5090970"/>
            <a:ext cx="3229371" cy="646331"/>
          </a:xfrm>
          <a:prstGeom prst="rect">
            <a:avLst/>
          </a:prstGeom>
          <a:solidFill>
            <a:srgbClr val="83BBC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defRPr>
            </a:lvl1pPr>
          </a:lstStyle>
          <a:p>
            <a:r>
              <a:rPr lang="es-ES" b="0" dirty="0">
                <a:effectLst/>
              </a:rPr>
              <a:t>METABUSCADORES DIVERSOS</a:t>
            </a:r>
          </a:p>
          <a:p>
            <a:r>
              <a:rPr lang="es-ES" b="0" dirty="0">
                <a:effectLst/>
              </a:rPr>
              <a:t>(OAISTER </a:t>
            </a:r>
            <a:r>
              <a:rPr lang="es-ES" b="0" dirty="0" err="1">
                <a:effectLst/>
              </a:rPr>
              <a:t>dentre</a:t>
            </a:r>
            <a:r>
              <a:rPr lang="es-ES" b="0" dirty="0">
                <a:effectLst/>
              </a:rPr>
              <a:t> </a:t>
            </a:r>
            <a:r>
              <a:rPr lang="es-ES" b="0" dirty="0" err="1">
                <a:effectLst/>
              </a:rPr>
              <a:t>outros</a:t>
            </a:r>
            <a:r>
              <a:rPr lang="es-ES" b="0" dirty="0">
                <a:effectLst/>
              </a:rPr>
              <a:t>)</a:t>
            </a: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416824" cy="990600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BDPI – USP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9"/>
          <p:cNvSpPr txBox="1">
            <a:spLocks noChangeArrowheads="1"/>
          </p:cNvSpPr>
          <p:nvPr/>
        </p:nvSpPr>
        <p:spPr bwMode="auto">
          <a:xfrm>
            <a:off x="5614466" y="2411596"/>
            <a:ext cx="1333797" cy="369332"/>
          </a:xfrm>
          <a:prstGeom prst="rect">
            <a:avLst/>
          </a:prstGeom>
          <a:solidFill>
            <a:srgbClr val="83BBC6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defRPr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itchFamily="34" charset="0"/>
              </a:defRPr>
            </a:lvl1pPr>
          </a:lstStyle>
          <a:p>
            <a:r>
              <a:rPr lang="es-ES" b="0" dirty="0">
                <a:effectLst/>
              </a:rPr>
              <a:t>LATTES   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2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4348" y="228600"/>
            <a:ext cx="8034115" cy="990600"/>
          </a:xfrm>
          <a:noFill/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Biblioteca Digital de Obras Raras 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Especiais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BORE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43808" y="5956301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www.bore.usp.br</a:t>
            </a:r>
            <a:endParaRPr lang="pt-BR" sz="2400" b="1" u="sng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80" y="1643314"/>
            <a:ext cx="6282445" cy="4324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Raras 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Especiais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Criação de um espaço adequado de guarda, preservação e exposição das Obras Raras da USP</a:t>
            </a:r>
          </a:p>
          <a:p>
            <a:pPr marL="365760" lvl="1" indent="0">
              <a:buNone/>
            </a:pPr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Procedimentos para uso do espaço das Obras Raras da USP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Política de Digitalização para a USP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Política de Preservação Digital para a USP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632848" cy="9906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Raras –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Laboratório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Digitalização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595064" y="1556792"/>
            <a:ext cx="8153400" cy="468052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s-ES" sz="5100" dirty="0" err="1" smtClean="0">
                <a:solidFill>
                  <a:srgbClr val="002060"/>
                </a:solidFill>
              </a:rPr>
              <a:t>Projeto</a:t>
            </a:r>
            <a:r>
              <a:rPr lang="es-ES" sz="5100" dirty="0" smtClean="0">
                <a:solidFill>
                  <a:srgbClr val="002060"/>
                </a:solidFill>
              </a:rPr>
              <a:t> FAPESP nº 2009/54784-7</a:t>
            </a:r>
          </a:p>
          <a:p>
            <a:r>
              <a:rPr lang="es-ES" sz="5100" dirty="0" smtClean="0">
                <a:solidFill>
                  <a:srgbClr val="002060"/>
                </a:solidFill>
              </a:rPr>
              <a:t>CRUESP Bibliotecas: UNESP, UNICAMP e USP</a:t>
            </a:r>
          </a:p>
          <a:p>
            <a:r>
              <a:rPr lang="es-ES" sz="5100" dirty="0" smtClean="0">
                <a:solidFill>
                  <a:srgbClr val="002060"/>
                </a:solidFill>
              </a:rPr>
              <a:t>USP: 2.359 obras raras de </a:t>
            </a:r>
            <a:r>
              <a:rPr lang="es-ES" sz="5100" dirty="0" err="1" smtClean="0">
                <a:solidFill>
                  <a:srgbClr val="002060"/>
                </a:solidFill>
              </a:rPr>
              <a:t>ciências</a:t>
            </a:r>
            <a:r>
              <a:rPr lang="es-ES" sz="5100" dirty="0" smtClean="0">
                <a:solidFill>
                  <a:srgbClr val="002060"/>
                </a:solidFill>
              </a:rPr>
              <a:t> biológicas </a:t>
            </a:r>
          </a:p>
          <a:p>
            <a:endParaRPr lang="es-ES" sz="1600" dirty="0" smtClean="0">
              <a:solidFill>
                <a:srgbClr val="002060"/>
              </a:solidFill>
            </a:endParaRPr>
          </a:p>
          <a:p>
            <a:r>
              <a:rPr lang="es-ES" sz="5100" dirty="0" smtClean="0">
                <a:solidFill>
                  <a:srgbClr val="002060"/>
                </a:solidFill>
              </a:rPr>
              <a:t>Resultado:  </a:t>
            </a:r>
          </a:p>
          <a:p>
            <a:pPr lvl="1"/>
            <a:r>
              <a:rPr lang="es-ES" sz="4400" dirty="0" smtClean="0">
                <a:solidFill>
                  <a:srgbClr val="002060"/>
                </a:solidFill>
              </a:rPr>
              <a:t>PDF para </a:t>
            </a:r>
            <a:r>
              <a:rPr lang="es-ES" sz="4400" dirty="0" err="1" smtClean="0">
                <a:solidFill>
                  <a:srgbClr val="002060"/>
                </a:solidFill>
              </a:rPr>
              <a:t>usuários</a:t>
            </a:r>
            <a:r>
              <a:rPr lang="es-ES" sz="4400" dirty="0" smtClean="0">
                <a:solidFill>
                  <a:srgbClr val="002060"/>
                </a:solidFill>
              </a:rPr>
              <a:t> (OCR)</a:t>
            </a:r>
          </a:p>
          <a:p>
            <a:pPr lvl="1"/>
            <a:r>
              <a:rPr lang="es-ES" sz="4400" dirty="0" smtClean="0">
                <a:solidFill>
                  <a:srgbClr val="002060"/>
                </a:solidFill>
              </a:rPr>
              <a:t>TIFF para </a:t>
            </a:r>
            <a:r>
              <a:rPr lang="es-ES" sz="4400" dirty="0" err="1" smtClean="0">
                <a:solidFill>
                  <a:srgbClr val="002060"/>
                </a:solidFill>
              </a:rPr>
              <a:t>preservação</a:t>
            </a:r>
            <a:endParaRPr lang="es-ES" sz="4400" dirty="0" smtClean="0">
              <a:solidFill>
                <a:srgbClr val="002060"/>
              </a:solidFill>
            </a:endParaRPr>
          </a:p>
          <a:p>
            <a:pPr lvl="1"/>
            <a:r>
              <a:rPr lang="es-ES" sz="4400" dirty="0" err="1" smtClean="0">
                <a:solidFill>
                  <a:srgbClr val="002060"/>
                </a:solidFill>
              </a:rPr>
              <a:t>Navegação</a:t>
            </a:r>
            <a:r>
              <a:rPr lang="es-ES" sz="4400" dirty="0" smtClean="0">
                <a:solidFill>
                  <a:srgbClr val="002060"/>
                </a:solidFill>
              </a:rPr>
              <a:t> por obra no todo e </a:t>
            </a:r>
            <a:r>
              <a:rPr lang="es-ES" sz="4400" dirty="0" err="1" smtClean="0">
                <a:solidFill>
                  <a:srgbClr val="002060"/>
                </a:solidFill>
              </a:rPr>
              <a:t>coleções</a:t>
            </a:r>
            <a:r>
              <a:rPr lang="es-ES" sz="4400" dirty="0" smtClean="0">
                <a:solidFill>
                  <a:srgbClr val="002060"/>
                </a:solidFill>
              </a:rPr>
              <a:t> </a:t>
            </a:r>
            <a:r>
              <a:rPr lang="es-ES" sz="4400" dirty="0" err="1" smtClean="0">
                <a:solidFill>
                  <a:srgbClr val="002060"/>
                </a:solidFill>
              </a:rPr>
              <a:t>selecionadas</a:t>
            </a:r>
            <a:r>
              <a:rPr lang="es-ES" sz="4400" dirty="0" smtClean="0">
                <a:solidFill>
                  <a:srgbClr val="002060"/>
                </a:solidFill>
              </a:rPr>
              <a:t> de </a:t>
            </a:r>
            <a:r>
              <a:rPr lang="es-ES" sz="4400" dirty="0" err="1" smtClean="0">
                <a:solidFill>
                  <a:srgbClr val="002060"/>
                </a:solidFill>
              </a:rPr>
              <a:t>imagens</a:t>
            </a:r>
            <a:endParaRPr lang="es-ES" sz="4400" dirty="0" smtClean="0">
              <a:solidFill>
                <a:srgbClr val="002060"/>
              </a:solidFill>
            </a:endParaRPr>
          </a:p>
          <a:p>
            <a:pPr lvl="1"/>
            <a:endParaRPr lang="es-ES" sz="1900" dirty="0" smtClean="0">
              <a:solidFill>
                <a:srgbClr val="002060"/>
              </a:solidFill>
            </a:endParaRPr>
          </a:p>
          <a:p>
            <a:r>
              <a:rPr lang="es-ES" sz="4700" dirty="0" smtClean="0">
                <a:solidFill>
                  <a:srgbClr val="002060"/>
                </a:solidFill>
              </a:rPr>
              <a:t>Estimativa: 30TB de </a:t>
            </a:r>
            <a:r>
              <a:rPr lang="es-ES" sz="4700" dirty="0" err="1" smtClean="0">
                <a:solidFill>
                  <a:srgbClr val="002060"/>
                </a:solidFill>
              </a:rPr>
              <a:t>arquivos</a:t>
            </a:r>
            <a:r>
              <a:rPr lang="es-ES" sz="4700" dirty="0" smtClean="0">
                <a:solidFill>
                  <a:srgbClr val="002060"/>
                </a:solidFill>
              </a:rPr>
              <a:t> </a:t>
            </a:r>
            <a:r>
              <a:rPr lang="es-ES" sz="4700" dirty="0" err="1" smtClean="0">
                <a:solidFill>
                  <a:srgbClr val="002060"/>
                </a:solidFill>
              </a:rPr>
              <a:t>digitais</a:t>
            </a:r>
            <a:r>
              <a:rPr lang="es-ES" sz="4700" dirty="0" smtClean="0">
                <a:solidFill>
                  <a:srgbClr val="002060"/>
                </a:solidFill>
              </a:rPr>
              <a:t> </a:t>
            </a:r>
            <a:r>
              <a:rPr lang="es-ES" sz="4700" dirty="0" err="1" smtClean="0">
                <a:solidFill>
                  <a:srgbClr val="002060"/>
                </a:solidFill>
              </a:rPr>
              <a:t>gerados</a:t>
            </a:r>
            <a:endParaRPr lang="es-ES" sz="47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27168" cy="1008112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Oficinas móveis e itinerantes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97152"/>
          </a:xfrm>
        </p:spPr>
        <p:txBody>
          <a:bodyPr>
            <a:normAutofit/>
          </a:bodyPr>
          <a:lstStyle/>
          <a:p>
            <a:pPr marL="0">
              <a:buNone/>
            </a:pPr>
            <a:endParaRPr lang="pt-BR" sz="1000" dirty="0" smtClean="0">
              <a:solidFill>
                <a:srgbClr val="002060"/>
              </a:solidFill>
            </a:endParaRPr>
          </a:p>
          <a:p>
            <a:pPr marL="0"/>
            <a:r>
              <a:rPr lang="pt-BR" dirty="0" smtClean="0">
                <a:solidFill>
                  <a:srgbClr val="002060"/>
                </a:solidFill>
              </a:rPr>
              <a:t>Digitalização da Produção Cientifica da USP </a:t>
            </a:r>
            <a:r>
              <a:rPr lang="pt-BR" i="1" dirty="0" smtClean="0">
                <a:solidFill>
                  <a:srgbClr val="002060"/>
                </a:solidFill>
              </a:rPr>
              <a:t>in loco</a:t>
            </a:r>
            <a:r>
              <a:rPr lang="pt-BR" dirty="0" smtClean="0">
                <a:solidFill>
                  <a:srgbClr val="002060"/>
                </a:solidFill>
              </a:rPr>
              <a:t>: oficinas em </a:t>
            </a:r>
            <a:r>
              <a:rPr lang="pt-BR" b="1" dirty="0" smtClean="0">
                <a:solidFill>
                  <a:srgbClr val="002060"/>
                </a:solidFill>
              </a:rPr>
              <a:t>containers móveis e itinerantes</a:t>
            </a:r>
            <a:r>
              <a:rPr lang="pt-BR" dirty="0" smtClean="0">
                <a:solidFill>
                  <a:srgbClr val="002060"/>
                </a:solidFill>
              </a:rPr>
              <a:t>.</a:t>
            </a:r>
          </a:p>
          <a:p>
            <a:pPr marL="0"/>
            <a:endParaRPr lang="pt-BR" sz="1000" dirty="0" smtClean="0">
              <a:solidFill>
                <a:srgbClr val="002060"/>
              </a:solidFill>
            </a:endParaRPr>
          </a:p>
          <a:p>
            <a:pPr marL="0"/>
            <a:r>
              <a:rPr lang="pt-BR" dirty="0" smtClean="0">
                <a:solidFill>
                  <a:srgbClr val="002060"/>
                </a:solidFill>
              </a:rPr>
              <a:t>Objetivo: digitalização</a:t>
            </a:r>
            <a:r>
              <a:rPr lang="pt-BR" dirty="0">
                <a:solidFill>
                  <a:srgbClr val="002060"/>
                </a:solidFill>
              </a:rPr>
              <a:t>, tratamento e </a:t>
            </a:r>
            <a:r>
              <a:rPr lang="pt-BR" dirty="0" smtClean="0">
                <a:solidFill>
                  <a:srgbClr val="002060"/>
                </a:solidFill>
              </a:rPr>
              <a:t>armazena-mento, </a:t>
            </a:r>
            <a:r>
              <a:rPr lang="pt-BR" dirty="0">
                <a:solidFill>
                  <a:srgbClr val="002060"/>
                </a:solidFill>
              </a:rPr>
              <a:t>via </a:t>
            </a:r>
            <a:r>
              <a:rPr lang="pt-BR" dirty="0" smtClean="0">
                <a:solidFill>
                  <a:srgbClr val="002060"/>
                </a:solidFill>
              </a:rPr>
              <a:t>web, da coleção completa das </a:t>
            </a:r>
            <a:r>
              <a:rPr lang="pt-BR" dirty="0">
                <a:solidFill>
                  <a:srgbClr val="002060"/>
                </a:solidFill>
              </a:rPr>
              <a:t>revistas </a:t>
            </a:r>
            <a:r>
              <a:rPr lang="pt-BR" dirty="0" smtClean="0">
                <a:solidFill>
                  <a:srgbClr val="002060"/>
                </a:solidFill>
              </a:rPr>
              <a:t>científicas, das </a:t>
            </a:r>
            <a:r>
              <a:rPr lang="pt-BR" dirty="0">
                <a:solidFill>
                  <a:srgbClr val="002060"/>
                </a:solidFill>
              </a:rPr>
              <a:t>teses e </a:t>
            </a:r>
            <a:r>
              <a:rPr lang="pt-BR" dirty="0" smtClean="0">
                <a:solidFill>
                  <a:srgbClr val="002060"/>
                </a:solidFill>
              </a:rPr>
              <a:t>dissertações publicadas pela USP. </a:t>
            </a:r>
          </a:p>
          <a:p>
            <a:pPr marL="0">
              <a:buNone/>
            </a:pPr>
            <a:endParaRPr lang="pt-BR" dirty="0">
              <a:solidFill>
                <a:srgbClr val="002060"/>
              </a:solidFill>
            </a:endParaRPr>
          </a:p>
          <a:p>
            <a:pPr marL="0" algn="ctr">
              <a:buNone/>
            </a:pPr>
            <a:r>
              <a:rPr lang="pt-BR" sz="2000" b="1" dirty="0" smtClean="0">
                <a:solidFill>
                  <a:srgbClr val="002060"/>
                </a:solidFill>
              </a:rPr>
              <a:t>Projeto FINEP - Chamada Pública 01/2011 - Core </a:t>
            </a:r>
            <a:r>
              <a:rPr lang="pt-BR" sz="2000" b="1" dirty="0" err="1" smtClean="0">
                <a:solidFill>
                  <a:srgbClr val="002060"/>
                </a:solidFill>
              </a:rPr>
              <a:t>Facilities</a:t>
            </a:r>
            <a:r>
              <a:rPr lang="pt-BR" sz="2000" b="1" dirty="0" smtClean="0">
                <a:solidFill>
                  <a:srgbClr val="002060"/>
                </a:solidFill>
              </a:rPr>
              <a:t> - área de Humanidades - parceria PRP</a:t>
            </a:r>
          </a:p>
          <a:p>
            <a:pPr marL="0">
              <a:buNone/>
            </a:pPr>
            <a:endParaRPr lang="pt-BR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Oficinas móveis e itinerantes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786842" cy="4495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s-ES" sz="3500" b="1" dirty="0" smtClean="0">
                <a:solidFill>
                  <a:srgbClr val="002060"/>
                </a:solidFill>
              </a:rPr>
              <a:t>FOCO NA PRODUÇÃO USP – </a:t>
            </a:r>
            <a:r>
              <a:rPr lang="es-ES" sz="3500" b="1" dirty="0" err="1" smtClean="0">
                <a:solidFill>
                  <a:srgbClr val="002060"/>
                </a:solidFill>
              </a:rPr>
              <a:t>início</a:t>
            </a:r>
            <a:r>
              <a:rPr lang="es-ES" sz="3500" b="1" dirty="0" smtClean="0">
                <a:solidFill>
                  <a:srgbClr val="002060"/>
                </a:solidFill>
              </a:rPr>
              <a:t> pelas revistas </a:t>
            </a:r>
          </a:p>
          <a:p>
            <a:pPr lvl="1"/>
            <a:r>
              <a:rPr lang="es-ES" sz="3100" dirty="0" err="1" smtClean="0">
                <a:solidFill>
                  <a:srgbClr val="002060"/>
                </a:solidFill>
              </a:rPr>
              <a:t>Comemoração</a:t>
            </a:r>
            <a:r>
              <a:rPr lang="es-ES" sz="3100" dirty="0" smtClean="0">
                <a:solidFill>
                  <a:srgbClr val="002060"/>
                </a:solidFill>
              </a:rPr>
              <a:t> </a:t>
            </a:r>
            <a:r>
              <a:rPr lang="es-ES" sz="3100" dirty="0" err="1" smtClean="0">
                <a:solidFill>
                  <a:srgbClr val="002060"/>
                </a:solidFill>
              </a:rPr>
              <a:t>centenária</a:t>
            </a:r>
            <a:endParaRPr lang="es-ES" sz="3100" dirty="0" smtClean="0">
              <a:solidFill>
                <a:srgbClr val="002060"/>
              </a:solidFill>
            </a:endParaRPr>
          </a:p>
          <a:p>
            <a:pPr lvl="2"/>
            <a:r>
              <a:rPr lang="es-ES" sz="2800" dirty="0" smtClean="0">
                <a:solidFill>
                  <a:srgbClr val="002060"/>
                </a:solidFill>
              </a:rPr>
              <a:t>Revista de Medicina – 100 anos</a:t>
            </a:r>
          </a:p>
          <a:p>
            <a:pPr lvl="2"/>
            <a:r>
              <a:rPr lang="es-ES" sz="2800" dirty="0" smtClean="0">
                <a:solidFill>
                  <a:srgbClr val="002060"/>
                </a:solidFill>
              </a:rPr>
              <a:t>O </a:t>
            </a:r>
            <a:r>
              <a:rPr lang="es-ES" sz="2800" dirty="0" err="1" smtClean="0">
                <a:solidFill>
                  <a:srgbClr val="002060"/>
                </a:solidFill>
              </a:rPr>
              <a:t>Bisturi</a:t>
            </a:r>
            <a:r>
              <a:rPr lang="es-ES" sz="2800" dirty="0" smtClean="0">
                <a:solidFill>
                  <a:srgbClr val="002060"/>
                </a:solidFill>
              </a:rPr>
              <a:t> – 100 anos</a:t>
            </a:r>
          </a:p>
          <a:p>
            <a:pPr lvl="2"/>
            <a:r>
              <a:rPr lang="es-ES" sz="2800" dirty="0" smtClean="0">
                <a:solidFill>
                  <a:srgbClr val="002060"/>
                </a:solidFill>
              </a:rPr>
              <a:t>Revista de </a:t>
            </a:r>
            <a:r>
              <a:rPr lang="es-ES" sz="2800" dirty="0" err="1" smtClean="0">
                <a:solidFill>
                  <a:srgbClr val="002060"/>
                </a:solidFill>
              </a:rPr>
              <a:t>Direito</a:t>
            </a:r>
            <a:r>
              <a:rPr lang="es-ES" sz="2800" dirty="0" smtClean="0">
                <a:solidFill>
                  <a:srgbClr val="002060"/>
                </a:solidFill>
              </a:rPr>
              <a:t> – 120 anos</a:t>
            </a:r>
          </a:p>
          <a:p>
            <a:pPr lvl="2"/>
            <a:endParaRPr lang="es-ES" dirty="0" smtClean="0">
              <a:solidFill>
                <a:srgbClr val="002060"/>
              </a:solidFill>
            </a:endParaRPr>
          </a:p>
          <a:p>
            <a:pPr lvl="1"/>
            <a:r>
              <a:rPr lang="es-ES" sz="3100" dirty="0" err="1" smtClean="0">
                <a:solidFill>
                  <a:srgbClr val="002060"/>
                </a:solidFill>
              </a:rPr>
              <a:t>Coleção</a:t>
            </a:r>
            <a:r>
              <a:rPr lang="es-ES" sz="3100" dirty="0" smtClean="0">
                <a:solidFill>
                  <a:srgbClr val="002060"/>
                </a:solidFill>
              </a:rPr>
              <a:t> das Revistas publicadas pela USP desde 1893</a:t>
            </a:r>
          </a:p>
          <a:p>
            <a:pPr lvl="2"/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sz="2800" dirty="0" smtClean="0">
                <a:solidFill>
                  <a:srgbClr val="002060"/>
                </a:solidFill>
              </a:rPr>
              <a:t>488 títulos = 8.162 fascículos = 7.807.408 páginas</a:t>
            </a:r>
          </a:p>
          <a:p>
            <a:pPr lvl="2"/>
            <a:endParaRPr lang="es-ES" dirty="0" smtClean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Laboratório de Digitalização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84" y="1700808"/>
            <a:ext cx="5629628" cy="425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1520" y="595630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www.dailymotion.com/sibiusp</a:t>
            </a:r>
            <a:endParaRPr lang="pt-BR" sz="2400" b="1" u="sng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2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136903" cy="990600"/>
          </a:xfrm>
        </p:spPr>
        <p:txBody>
          <a:bodyPr/>
          <a:lstStyle/>
          <a:p>
            <a:r>
              <a:rPr lang="pt-BR" dirty="0" smtClean="0"/>
              <a:t>Bibliotecas temáticas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Brasiliana Digital</a:t>
            </a:r>
          </a:p>
          <a:p>
            <a:r>
              <a:rPr lang="pt-B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Infonauta</a:t>
            </a:r>
            <a:endParaRPr lang="pt-B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pt-B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eAulas</a:t>
            </a:r>
            <a:endParaRPr lang="pt-BR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pt-B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IPTV</a:t>
            </a:r>
          </a:p>
          <a:p>
            <a:r>
              <a:rPr lang="pt-B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Parcerias com instituições externas –Psicologia, Odontologia, </a:t>
            </a:r>
          </a:p>
          <a:p>
            <a:r>
              <a:rPr lang="pt-B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BV´s</a:t>
            </a:r>
            <a:endParaRPr lang="pt-BR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0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916904"/>
              </p:ext>
            </p:extLst>
          </p:nvPr>
        </p:nvGraphicFramePr>
        <p:xfrm>
          <a:off x="571472" y="1643050"/>
          <a:ext cx="8572528" cy="401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6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46708"/>
              </p:ext>
            </p:extLst>
          </p:nvPr>
        </p:nvGraphicFramePr>
        <p:xfrm>
          <a:off x="571472" y="1643050"/>
          <a:ext cx="8572528" cy="35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5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560840" cy="9906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 de Escrita Científica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356" r="3019" b="78363"/>
          <a:stretch/>
        </p:blipFill>
        <p:spPr bwMode="auto">
          <a:xfrm>
            <a:off x="1547664" y="1628800"/>
            <a:ext cx="5760640" cy="4396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595630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www.workshop.sibi.usp.br</a:t>
            </a:r>
            <a:endParaRPr lang="pt-BR" sz="2400" b="1" u="sng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7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Redação Científica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Workshops:</a:t>
            </a:r>
            <a:endParaRPr lang="pt-BR" dirty="0">
              <a:solidFill>
                <a:srgbClr val="002060"/>
              </a:solidFill>
            </a:endParaRPr>
          </a:p>
          <a:p>
            <a:pPr lvl="1"/>
            <a:r>
              <a:rPr lang="pt-BR" dirty="0">
                <a:solidFill>
                  <a:srgbClr val="002060"/>
                </a:solidFill>
              </a:rPr>
              <a:t>2011 – 21 Workshops (Biológicas e Exatas)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2012 – 13 Workshops (Biológicas, Exatas e Humanas)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2013 – 7 Workshops (Biológicas, Exatas e Humanas) </a:t>
            </a:r>
            <a:r>
              <a:rPr lang="pt-BR" sz="2000" dirty="0">
                <a:solidFill>
                  <a:srgbClr val="002060"/>
                </a:solidFill>
              </a:rPr>
              <a:t>[Previstos para o 1º. Semestre</a:t>
            </a:r>
            <a:r>
              <a:rPr lang="pt-BR" sz="2000" dirty="0" smtClean="0">
                <a:solidFill>
                  <a:srgbClr val="002060"/>
                </a:solidFill>
              </a:rPr>
              <a:t>]</a:t>
            </a:r>
            <a:endParaRPr lang="pt-BR" dirty="0" smtClean="0">
              <a:solidFill>
                <a:srgbClr val="002060"/>
              </a:solidFill>
            </a:endParaRP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Oficinas de 16 horas distribuídas em 2 dias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1603 participantes – maioria doutorandos e docentes</a:t>
            </a:r>
          </a:p>
          <a:p>
            <a:r>
              <a:rPr lang="pt-BR" dirty="0" smtClean="0">
                <a:solidFill>
                  <a:srgbClr val="002060"/>
                </a:solidFill>
              </a:rPr>
              <a:t>O papel das Bibliotecas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Bibliotecários designados </a:t>
            </a:r>
            <a:r>
              <a:rPr lang="pt-BR" dirty="0">
                <a:solidFill>
                  <a:srgbClr val="002060"/>
                </a:solidFill>
              </a:rPr>
              <a:t>para </a:t>
            </a:r>
            <a:r>
              <a:rPr lang="pt-BR" dirty="0" smtClean="0">
                <a:solidFill>
                  <a:srgbClr val="002060"/>
                </a:solidFill>
              </a:rPr>
              <a:t>acompanhamento </a:t>
            </a:r>
            <a:r>
              <a:rPr lang="pt-BR" dirty="0">
                <a:solidFill>
                  <a:srgbClr val="002060"/>
                </a:solidFill>
              </a:rPr>
              <a:t>e </a:t>
            </a:r>
            <a:r>
              <a:rPr lang="pt-BR" dirty="0" smtClean="0">
                <a:solidFill>
                  <a:srgbClr val="002060"/>
                </a:solidFill>
              </a:rPr>
              <a:t>assistência </a:t>
            </a:r>
            <a:r>
              <a:rPr lang="pt-BR" dirty="0">
                <a:solidFill>
                  <a:srgbClr val="002060"/>
                </a:solidFill>
              </a:rPr>
              <a:t>à </a:t>
            </a:r>
            <a:r>
              <a:rPr lang="pt-BR" dirty="0" smtClean="0">
                <a:solidFill>
                  <a:srgbClr val="002060"/>
                </a:solidFill>
              </a:rPr>
              <a:t>publicação científica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28600"/>
            <a:ext cx="8105553" cy="9906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Ética na pesquisa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Pesquisa “Percepção de Plágio entre estudantes”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Programa </a:t>
            </a:r>
            <a:r>
              <a:rPr lang="es-ES" dirty="0" err="1" smtClean="0">
                <a:solidFill>
                  <a:srgbClr val="002060"/>
                </a:solidFill>
              </a:rPr>
              <a:t>Prevenção</a:t>
            </a:r>
            <a:r>
              <a:rPr lang="es-ES" dirty="0" smtClean="0">
                <a:solidFill>
                  <a:srgbClr val="002060"/>
                </a:solidFill>
              </a:rPr>
              <a:t> de </a:t>
            </a:r>
            <a:r>
              <a:rPr lang="es-ES" dirty="0" err="1" smtClean="0">
                <a:solidFill>
                  <a:srgbClr val="002060"/>
                </a:solidFill>
              </a:rPr>
              <a:t>Plágio</a:t>
            </a:r>
            <a:r>
              <a:rPr lang="es-ES" dirty="0" smtClean="0">
                <a:solidFill>
                  <a:srgbClr val="002060"/>
                </a:solidFill>
              </a:rPr>
              <a:t>  </a:t>
            </a:r>
          </a:p>
          <a:p>
            <a:pPr lvl="1"/>
            <a:r>
              <a:rPr lang="es-ES" dirty="0" smtClean="0">
                <a:solidFill>
                  <a:srgbClr val="002060"/>
                </a:solidFill>
              </a:rPr>
              <a:t>Software para uso por docentes – </a:t>
            </a:r>
            <a:r>
              <a:rPr lang="es-ES" dirty="0" err="1" smtClean="0">
                <a:solidFill>
                  <a:srgbClr val="002060"/>
                </a:solidFill>
              </a:rPr>
              <a:t>Turn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It</a:t>
            </a:r>
            <a:r>
              <a:rPr lang="es-ES" dirty="0" smtClean="0">
                <a:solidFill>
                  <a:srgbClr val="002060"/>
                </a:solidFill>
              </a:rPr>
              <a:t> In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Programa </a:t>
            </a:r>
            <a:r>
              <a:rPr lang="es-ES" dirty="0" err="1" smtClean="0">
                <a:solidFill>
                  <a:srgbClr val="002060"/>
                </a:solidFill>
              </a:rPr>
              <a:t>Detecção</a:t>
            </a:r>
            <a:r>
              <a:rPr lang="es-ES" dirty="0" smtClean="0">
                <a:solidFill>
                  <a:srgbClr val="002060"/>
                </a:solidFill>
              </a:rPr>
              <a:t> de </a:t>
            </a:r>
            <a:r>
              <a:rPr lang="es-ES" dirty="0" err="1" smtClean="0">
                <a:solidFill>
                  <a:srgbClr val="002060"/>
                </a:solidFill>
              </a:rPr>
              <a:t>Plágio</a:t>
            </a:r>
            <a:endParaRPr lang="es-ES" dirty="0" smtClean="0">
              <a:solidFill>
                <a:srgbClr val="002060"/>
              </a:solidFill>
            </a:endParaRPr>
          </a:p>
          <a:p>
            <a:pPr lvl="1"/>
            <a:r>
              <a:rPr lang="es-ES" dirty="0" smtClean="0">
                <a:solidFill>
                  <a:srgbClr val="002060"/>
                </a:solidFill>
              </a:rPr>
              <a:t>Software para uso por editores - </a:t>
            </a:r>
            <a:r>
              <a:rPr lang="es-ES" dirty="0" err="1" smtClean="0">
                <a:solidFill>
                  <a:srgbClr val="002060"/>
                </a:solidFill>
              </a:rPr>
              <a:t>iThenticate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320047"/>
              </p:ext>
            </p:extLst>
          </p:nvPr>
        </p:nvGraphicFramePr>
        <p:xfrm>
          <a:off x="571472" y="1643050"/>
          <a:ext cx="8321008" cy="394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Busca Integrada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12" y="1631563"/>
            <a:ext cx="6080559" cy="432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595630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www.buscaintegrada.usp.br</a:t>
            </a:r>
            <a:endParaRPr lang="pt-BR" sz="2400" b="1" u="sng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4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709120"/>
          </a:xfrm>
        </p:spPr>
        <p:txBody>
          <a:bodyPr>
            <a:normAutofit fontScale="77500" lnSpcReduction="20000"/>
          </a:bodyPr>
          <a:lstStyle/>
          <a:p>
            <a:r>
              <a:rPr lang="pt-BR" sz="3400" b="1" dirty="0" smtClean="0">
                <a:solidFill>
                  <a:srgbClr val="002060"/>
                </a:solidFill>
              </a:rPr>
              <a:t>SISTEMA DE BUSCA UNIFICADO COM ACESSO FACILITADO:</a:t>
            </a:r>
          </a:p>
          <a:p>
            <a:pPr lvl="1"/>
            <a:r>
              <a:rPr lang="pt-BR" sz="3100" dirty="0">
                <a:solidFill>
                  <a:srgbClr val="002060"/>
                </a:solidFill>
              </a:rPr>
              <a:t>banco </a:t>
            </a:r>
            <a:r>
              <a:rPr lang="pt-BR" sz="3100" dirty="0" err="1">
                <a:solidFill>
                  <a:srgbClr val="002060"/>
                </a:solidFill>
              </a:rPr>
              <a:t>Dedalus</a:t>
            </a:r>
            <a:r>
              <a:rPr lang="pt-BR" sz="3100" dirty="0">
                <a:solidFill>
                  <a:srgbClr val="002060"/>
                </a:solidFill>
              </a:rPr>
              <a:t>, bibliotecas Digitais (</a:t>
            </a:r>
            <a:r>
              <a:rPr lang="pt-BR" sz="3100" dirty="0" err="1">
                <a:solidFill>
                  <a:srgbClr val="002060"/>
                </a:solidFill>
              </a:rPr>
              <a:t>BDs</a:t>
            </a:r>
            <a:r>
              <a:rPr lang="pt-BR" sz="3100" dirty="0">
                <a:solidFill>
                  <a:srgbClr val="002060"/>
                </a:solidFill>
              </a:rPr>
              <a:t>) da Universidade </a:t>
            </a:r>
            <a:r>
              <a:rPr lang="pt-BR" sz="3100" dirty="0" smtClean="0">
                <a:solidFill>
                  <a:srgbClr val="002060"/>
                </a:solidFill>
              </a:rPr>
              <a:t>(Produção Intelectual, Revistas,  Obras Raras e Especiais, dentre outras)</a:t>
            </a:r>
            <a:endParaRPr lang="pt-BR" sz="3100" dirty="0">
              <a:solidFill>
                <a:srgbClr val="002060"/>
              </a:solidFill>
            </a:endParaRPr>
          </a:p>
          <a:p>
            <a:pPr lvl="1"/>
            <a:r>
              <a:rPr lang="pt-BR" sz="3100" dirty="0" smtClean="0">
                <a:solidFill>
                  <a:srgbClr val="002060"/>
                </a:solidFill>
              </a:rPr>
              <a:t>revistas e bases de dados </a:t>
            </a:r>
            <a:r>
              <a:rPr lang="pt-BR" sz="3100" dirty="0">
                <a:solidFill>
                  <a:srgbClr val="002060"/>
                </a:solidFill>
              </a:rPr>
              <a:t>assinadas pelo SIBiUSP e CAPES</a:t>
            </a:r>
          </a:p>
          <a:p>
            <a:pPr lvl="1"/>
            <a:r>
              <a:rPr lang="pt-BR" sz="3100" dirty="0">
                <a:solidFill>
                  <a:srgbClr val="002060"/>
                </a:solidFill>
              </a:rPr>
              <a:t>bases de dados de acesso aberto (arXiv, </a:t>
            </a:r>
            <a:r>
              <a:rPr lang="pt-BR" sz="3100" dirty="0" err="1">
                <a:solidFill>
                  <a:srgbClr val="002060"/>
                </a:solidFill>
              </a:rPr>
              <a:t>Scielo</a:t>
            </a:r>
            <a:r>
              <a:rPr lang="pt-BR" sz="3100" dirty="0">
                <a:solidFill>
                  <a:srgbClr val="002060"/>
                </a:solidFill>
              </a:rPr>
              <a:t>, Project Gutenberg </a:t>
            </a:r>
            <a:r>
              <a:rPr lang="pt-BR" sz="3100" dirty="0" smtClean="0">
                <a:solidFill>
                  <a:srgbClr val="002060"/>
                </a:solidFill>
              </a:rPr>
              <a:t>, Repositórios Institucionais entre </a:t>
            </a:r>
            <a:r>
              <a:rPr lang="pt-BR" sz="3100" dirty="0">
                <a:solidFill>
                  <a:srgbClr val="002060"/>
                </a:solidFill>
              </a:rPr>
              <a:t>outras)</a:t>
            </a:r>
          </a:p>
          <a:p>
            <a:r>
              <a:rPr lang="pt-BR" sz="3400" dirty="0" smtClean="0">
                <a:solidFill>
                  <a:srgbClr val="002060"/>
                </a:solidFill>
              </a:rPr>
              <a:t> </a:t>
            </a:r>
            <a:r>
              <a:rPr lang="pt-BR" sz="3400" b="1" dirty="0" smtClean="0">
                <a:solidFill>
                  <a:srgbClr val="002060"/>
                </a:solidFill>
              </a:rPr>
              <a:t>OBJETIVOS:</a:t>
            </a:r>
            <a:endParaRPr lang="pt-BR" sz="3400" b="1" dirty="0">
              <a:solidFill>
                <a:srgbClr val="002060"/>
              </a:solidFill>
            </a:endParaRPr>
          </a:p>
          <a:p>
            <a:pPr lvl="1"/>
            <a:r>
              <a:rPr lang="pt-BR" sz="3100" dirty="0" smtClean="0">
                <a:solidFill>
                  <a:srgbClr val="002060"/>
                </a:solidFill>
              </a:rPr>
              <a:t>promover o acesso integrado a fontes de informações impressas e digitais certificadas, independente do formato e da localização</a:t>
            </a:r>
          </a:p>
          <a:p>
            <a:pPr lvl="1"/>
            <a:r>
              <a:rPr lang="pt-BR" sz="3100" dirty="0">
                <a:solidFill>
                  <a:srgbClr val="002060"/>
                </a:solidFill>
              </a:rPr>
              <a:t>a</a:t>
            </a:r>
            <a:r>
              <a:rPr lang="pt-BR" sz="3100" dirty="0" smtClean="0">
                <a:solidFill>
                  <a:srgbClr val="002060"/>
                </a:solidFill>
              </a:rPr>
              <a:t>umentar a visibilidade da produção intelectual da USP</a:t>
            </a:r>
          </a:p>
          <a:p>
            <a:pPr lvl="1"/>
            <a:r>
              <a:rPr lang="pt-BR" sz="3100" dirty="0" smtClean="0">
                <a:solidFill>
                  <a:srgbClr val="002060"/>
                </a:solidFill>
              </a:rPr>
              <a:t>gerenciar os recursos dos acervos eletrônicos e impressos</a:t>
            </a:r>
          </a:p>
          <a:p>
            <a:pPr>
              <a:buFont typeface="Wingdings" pitchFamily="2" charset="2"/>
              <a:buChar char="§"/>
            </a:pPr>
            <a:endParaRPr lang="pt-BR" sz="3100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72807" cy="9906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Busca Integrada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8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3200" dirty="0" smtClean="0">
                <a:solidFill>
                  <a:srgbClr val="002060"/>
                </a:solidFill>
              </a:rPr>
              <a:t>Características: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Renovação, empréstimo  e  acesso ao texto completo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Sistema de recomendação, inserção de resenhas  e </a:t>
            </a:r>
            <a:r>
              <a:rPr lang="pt-BR" dirty="0" err="1" smtClean="0">
                <a:solidFill>
                  <a:srgbClr val="002060"/>
                </a:solidFill>
              </a:rPr>
              <a:t>tags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Controle total da conta do usuário: 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Acompanhamento, Reserva, Renovação, Espaço pessoal para armazenamento de referências etc.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Princípios de Web semântica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Recursos de FRBR e </a:t>
            </a:r>
            <a:r>
              <a:rPr lang="pt-BR" dirty="0" err="1" smtClean="0">
                <a:solidFill>
                  <a:srgbClr val="002060"/>
                </a:solidFill>
              </a:rPr>
              <a:t>deduplicação</a:t>
            </a:r>
            <a:endParaRPr lang="pt-BR" dirty="0" smtClean="0">
              <a:solidFill>
                <a:srgbClr val="002060"/>
              </a:solidFill>
            </a:endParaRPr>
          </a:p>
          <a:p>
            <a:endParaRPr lang="pt-BR" sz="3200" dirty="0" smtClean="0">
              <a:solidFill>
                <a:srgbClr val="002060"/>
              </a:solidFill>
            </a:endParaRPr>
          </a:p>
          <a:p>
            <a:pPr lvl="0"/>
            <a:endParaRPr lang="pt-BR" sz="3200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72807" cy="9906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Busca Integrada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1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579241"/>
              </p:ext>
            </p:extLst>
          </p:nvPr>
        </p:nvGraphicFramePr>
        <p:xfrm>
          <a:off x="571472" y="1643050"/>
          <a:ext cx="8321008" cy="394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1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75"/>
            <a:ext cx="6228357" cy="638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Repositório Institucional CRUESP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FC3768-933E-4E8B-8CF5-43701E98418D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3075" name="Picture 3" descr="C:\Users\2090899\Downloads\Portal Crue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163356" cy="46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5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Geográfica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5258"/>
            <a:ext cx="7560840" cy="48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136903" cy="990600"/>
          </a:xfrm>
        </p:spPr>
        <p:txBody>
          <a:bodyPr/>
          <a:lstStyle/>
          <a:p>
            <a:r>
              <a:rPr lang="pt-BR" dirty="0" smtClean="0"/>
              <a:t>Repositório Institucional CRUESP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CRUESP – Conselho dos Reitores das Universidades Estaduais Paulistas</a:t>
            </a:r>
          </a:p>
          <a:p>
            <a:pPr lvl="1"/>
            <a:r>
              <a:rPr lang="pt-BR" dirty="0" smtClean="0"/>
              <a:t>Metodologia de trabalho integrado com as equipes bibliotecárias : </a:t>
            </a:r>
            <a:r>
              <a:rPr lang="pt-BR" dirty="0" err="1" smtClean="0"/>
              <a:t>SIBi</a:t>
            </a:r>
            <a:r>
              <a:rPr lang="pt-BR" dirty="0" smtClean="0"/>
              <a:t>/USP, BC/Unicamp e CGB/UNESP</a:t>
            </a:r>
          </a:p>
          <a:p>
            <a:pPr lvl="1"/>
            <a:r>
              <a:rPr lang="pt-BR" dirty="0" smtClean="0"/>
              <a:t>Conselho Científico composto pelos Pró-Reitores de Pesquisas </a:t>
            </a:r>
          </a:p>
          <a:p>
            <a:pPr lvl="1"/>
            <a:endParaRPr lang="pt-BR" dirty="0"/>
          </a:p>
          <a:p>
            <a:r>
              <a:rPr lang="pt-BR" dirty="0" smtClean="0"/>
              <a:t>Apoio FAPESP</a:t>
            </a:r>
          </a:p>
          <a:p>
            <a:pPr lvl="1"/>
            <a:r>
              <a:rPr lang="pt-BR" dirty="0" smtClean="0"/>
              <a:t>BV/Fapesp</a:t>
            </a:r>
          </a:p>
          <a:p>
            <a:pPr lvl="1"/>
            <a:r>
              <a:rPr lang="pt-BR" dirty="0" smtClean="0"/>
              <a:t>Portal </a:t>
            </a:r>
            <a:r>
              <a:rPr lang="pt-BR" dirty="0" err="1" smtClean="0"/>
              <a:t>SciElo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3424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136903" cy="990600"/>
          </a:xfrm>
        </p:spPr>
        <p:txBody>
          <a:bodyPr/>
          <a:lstStyle/>
          <a:p>
            <a:r>
              <a:rPr lang="pt-BR" dirty="0" smtClean="0"/>
              <a:t>Repositório Institucional CRUESP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Repositório institucional </a:t>
            </a:r>
          </a:p>
          <a:p>
            <a:pPr lvl="1"/>
            <a:r>
              <a:rPr lang="pt-BR" dirty="0" err="1" smtClean="0"/>
              <a:t>Dspace</a:t>
            </a:r>
            <a:r>
              <a:rPr lang="pt-BR" dirty="0" smtClean="0"/>
              <a:t> – versão XMLUI – 3.01 individuais</a:t>
            </a:r>
          </a:p>
          <a:p>
            <a:pPr lvl="1"/>
            <a:r>
              <a:rPr lang="pt-BR" dirty="0" smtClean="0"/>
              <a:t>Primo – integração CRUESP</a:t>
            </a:r>
          </a:p>
          <a:p>
            <a:pPr lvl="1"/>
            <a:endParaRPr lang="pt-BR" dirty="0"/>
          </a:p>
          <a:p>
            <a:r>
              <a:rPr lang="pt-BR" dirty="0" smtClean="0"/>
              <a:t>Envolvimento dos setores de informática das universidades – banco único de autor</a:t>
            </a:r>
          </a:p>
          <a:p>
            <a:r>
              <a:rPr lang="pt-BR" dirty="0" smtClean="0"/>
              <a:t>Mapeamento automático de trabalhos em </a:t>
            </a:r>
            <a:r>
              <a:rPr lang="pt-BR" dirty="0" err="1" smtClean="0"/>
              <a:t>co-autoria</a:t>
            </a:r>
            <a:endParaRPr lang="pt-BR" dirty="0" smtClean="0"/>
          </a:p>
          <a:p>
            <a:r>
              <a:rPr lang="pt-BR" dirty="0" smtClean="0"/>
              <a:t>Compartilhamento sistemático dos desenvolvimentos individuais</a:t>
            </a:r>
          </a:p>
          <a:p>
            <a:r>
              <a:rPr lang="pt-BR" dirty="0" smtClean="0"/>
              <a:t>Parcerias com fornecedores de conteúdos – </a:t>
            </a:r>
            <a:r>
              <a:rPr lang="pt-BR" dirty="0" err="1" smtClean="0"/>
              <a:t>SciELO</a:t>
            </a:r>
            <a:r>
              <a:rPr lang="pt-BR" dirty="0" smtClean="0"/>
              <a:t>, </a:t>
            </a:r>
            <a:r>
              <a:rPr lang="pt-BR" dirty="0" err="1" smtClean="0"/>
              <a:t>BioMedCentral</a:t>
            </a:r>
            <a:r>
              <a:rPr lang="pt-BR" dirty="0" smtClean="0"/>
              <a:t>, IEEE, PLOS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142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407196"/>
              </p:ext>
            </p:extLst>
          </p:nvPr>
        </p:nvGraphicFramePr>
        <p:xfrm>
          <a:off x="571472" y="1643050"/>
          <a:ext cx="8321008" cy="394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1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7992887" cy="9906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esperados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Compartilhamento de experiências</a:t>
            </a:r>
          </a:p>
          <a:p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entre distintas unidades locais, regionais, nacionais e internacionais</a:t>
            </a:r>
            <a:endParaRPr lang="pt-B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 na internacionalização</a:t>
            </a:r>
            <a:endParaRPr lang="pt-BR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Ascenção nos Rankings Universitários</a:t>
            </a:r>
          </a:p>
          <a:p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Modernização </a:t>
            </a:r>
            <a:r>
              <a:rPr lang="pt-B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bibliotecas</a:t>
            </a:r>
          </a:p>
          <a:p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Preservação do </a:t>
            </a:r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patrimônio paulista</a:t>
            </a:r>
            <a:endParaRPr lang="pt-B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8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7" y="228600"/>
            <a:ext cx="6048672" cy="990600"/>
          </a:xfrm>
        </p:spPr>
        <p:txBody>
          <a:bodyPr>
            <a:noAutofit/>
          </a:bodyPr>
          <a:lstStyle/>
          <a:p>
            <a:pPr algn="ctr"/>
            <a:r>
              <a:rPr lang="pt-BR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979712" y="2354617"/>
            <a:ext cx="5688631" cy="3450647"/>
            <a:chOff x="582532" y="4552282"/>
            <a:chExt cx="3935875" cy="1709641"/>
          </a:xfrm>
        </p:grpSpPr>
        <p:sp>
          <p:nvSpPr>
            <p:cNvPr id="6" name="CaixaDeTexto 5"/>
            <p:cNvSpPr txBox="1"/>
            <p:nvPr/>
          </p:nvSpPr>
          <p:spPr>
            <a:xfrm>
              <a:off x="701983" y="4552282"/>
              <a:ext cx="3816424" cy="1709641"/>
            </a:xfrm>
            <a:prstGeom prst="rect">
              <a:avLst/>
            </a:prstGeom>
            <a:ln cmpd="dbl">
              <a:solidFill>
                <a:srgbClr val="518C9F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69888" lvl="5"/>
              <a:endPara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69888" lvl="5"/>
              <a:r>
                <a:rPr lang="pt-BR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Facebook.com/</a:t>
              </a:r>
              <a:r>
                <a:rPr lang="pt-BR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sibiusp</a:t>
              </a:r>
              <a:endPara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69888" lvl="5"/>
              <a:endPara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69888" lvl="5"/>
              <a:endPara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69888" lvl="5"/>
              <a:r>
                <a:rPr lang="pt-BR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@SIBiUSP</a:t>
              </a:r>
            </a:p>
            <a:p>
              <a:pPr marL="369888" lvl="5"/>
              <a:endPara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69888" lvl="5"/>
              <a:endPara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69888" lvl="5"/>
              <a:r>
                <a:rPr lang="pt-BR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atendimento@usp.br</a:t>
              </a:r>
              <a:endPara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0" name="Picture 2" descr="http://sluggerotoole.com/wp-content/uploads/2010/09/Facebook-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2548" y="4614354"/>
              <a:ext cx="432048" cy="432048"/>
            </a:xfrm>
            <a:prstGeom prst="rect">
              <a:avLst/>
            </a:prstGeom>
            <a:noFill/>
          </p:spPr>
        </p:pic>
        <p:pic>
          <p:nvPicPr>
            <p:cNvPr id="2052" name="Picture 4" descr="http://www.southdownhousing.org/cmsfiles/assets/269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2532" y="5171994"/>
              <a:ext cx="432000" cy="432000"/>
            </a:xfrm>
            <a:prstGeom prst="rect">
              <a:avLst/>
            </a:prstGeom>
            <a:noFill/>
          </p:spPr>
        </p:pic>
        <p:pic>
          <p:nvPicPr>
            <p:cNvPr id="2054" name="Picture 6" descr="http://mundomanchete.files.wordpress.com/2012/07/email-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956" y="5687214"/>
              <a:ext cx="417894" cy="432000"/>
            </a:xfrm>
            <a:prstGeom prst="rect">
              <a:avLst/>
            </a:prstGeom>
            <a:noFill/>
          </p:spPr>
        </p:pic>
      </p:grp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0" y="1556792"/>
            <a:ext cx="9144000" cy="41304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5800" indent="-319088">
              <a:lnSpc>
                <a:spcPct val="170000"/>
              </a:lnSpc>
              <a:spcBef>
                <a:spcPts val="0"/>
              </a:spcBef>
              <a:buFont typeface="Wingdings"/>
              <a:buNone/>
              <a:defRPr/>
            </a:pPr>
            <a:endParaRPr lang="pt-BR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9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USP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números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8090726"/>
              </p:ext>
            </p:extLst>
          </p:nvPr>
        </p:nvGraphicFramePr>
        <p:xfrm>
          <a:off x="612648" y="1600200"/>
          <a:ext cx="8153400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75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 noChangeArrowheads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pt-BR" b="1" dirty="0" err="1" smtClean="0"/>
              <a:t>SIBiUSP</a:t>
            </a:r>
            <a:r>
              <a:rPr lang="pt-BR" b="1" dirty="0" smtClean="0"/>
              <a:t> </a:t>
            </a:r>
            <a:r>
              <a:rPr lang="pt-BR" b="1" dirty="0"/>
              <a:t>em </a:t>
            </a:r>
            <a:r>
              <a:rPr lang="pt-BR" b="1" dirty="0" smtClean="0"/>
              <a:t>números</a:t>
            </a:r>
            <a:endParaRPr lang="pt-BR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3159724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6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1114808"/>
              </p:ext>
            </p:extLst>
          </p:nvPr>
        </p:nvGraphicFramePr>
        <p:xfrm>
          <a:off x="0" y="1600200"/>
          <a:ext cx="91151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1331640" y="228600"/>
            <a:ext cx="7416824" cy="990600"/>
          </a:xfrm>
        </p:spPr>
        <p:txBody>
          <a:bodyPr vert="horz" anchor="ctr">
            <a:normAutofit/>
          </a:bodyPr>
          <a:lstStyle/>
          <a:p>
            <a:r>
              <a:rPr lang="pt-BR" b="1" dirty="0" err="1" smtClean="0"/>
              <a:t>SIBiUSP</a:t>
            </a:r>
            <a:r>
              <a:rPr lang="pt-BR" b="1" dirty="0" smtClean="0"/>
              <a:t> </a:t>
            </a:r>
            <a:r>
              <a:rPr lang="pt-BR" b="1" dirty="0"/>
              <a:t>em </a:t>
            </a:r>
            <a:r>
              <a:rPr lang="pt-BR" b="1" dirty="0" smtClean="0"/>
              <a:t>números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89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1114808"/>
              </p:ext>
            </p:extLst>
          </p:nvPr>
        </p:nvGraphicFramePr>
        <p:xfrm>
          <a:off x="0" y="1600200"/>
          <a:ext cx="911515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1331640" y="228600"/>
            <a:ext cx="7416824" cy="990600"/>
          </a:xfrm>
        </p:spPr>
        <p:txBody>
          <a:bodyPr vert="horz" anchor="ctr">
            <a:normAutofit/>
          </a:bodyPr>
          <a:lstStyle/>
          <a:p>
            <a:r>
              <a:rPr lang="pt-BR" b="1" dirty="0" err="1" smtClean="0"/>
              <a:t>SIBiUSP</a:t>
            </a:r>
            <a:r>
              <a:rPr lang="pt-BR" b="1" dirty="0" smtClean="0"/>
              <a:t> </a:t>
            </a:r>
            <a:r>
              <a:rPr lang="pt-BR" b="1" dirty="0"/>
              <a:t>em </a:t>
            </a:r>
            <a:r>
              <a:rPr lang="pt-BR" b="1" dirty="0" smtClean="0"/>
              <a:t>números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89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1881307"/>
              </p:ext>
            </p:extLst>
          </p:nvPr>
        </p:nvGraphicFramePr>
        <p:xfrm>
          <a:off x="571472" y="1643050"/>
          <a:ext cx="857252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28600"/>
            <a:ext cx="7362400" cy="990600"/>
          </a:xfrm>
        </p:spPr>
        <p:txBody>
          <a:bodyPr vert="horz" anchor="ctr"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Focos de atuação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4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a 1">
      <a:dk1>
        <a:sysClr val="windowText" lastClr="000000"/>
      </a:dk1>
      <a:lt1>
        <a:sysClr val="window" lastClr="FFFFFF"/>
      </a:lt1>
      <a:dk2>
        <a:srgbClr val="002060"/>
      </a:dk2>
      <a:lt2>
        <a:srgbClr val="EBDDC3"/>
      </a:lt2>
      <a:accent1>
        <a:srgbClr val="FFC000"/>
      </a:accent1>
      <a:accent2>
        <a:srgbClr val="E1AD3C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5012</TotalTime>
  <Words>1293</Words>
  <Application>Microsoft Office PowerPoint</Application>
  <PresentationFormat>Apresentação na tela (4:3)</PresentationFormat>
  <Paragraphs>265</Paragraphs>
  <Slides>44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Mediano</vt:lpstr>
      <vt:lpstr>Workshop “Challenges of Networking Libraries Services” Universidade Federal de Santa Catarina - UFSC 01 de outubro de 2013</vt:lpstr>
      <vt:lpstr>Pauta</vt:lpstr>
      <vt:lpstr>Apresentação do PowerPoint</vt:lpstr>
      <vt:lpstr>Distribuição Geográfica</vt:lpstr>
      <vt:lpstr>A USP em números</vt:lpstr>
      <vt:lpstr>SIBiUSP em números</vt:lpstr>
      <vt:lpstr>SIBiUSP em números</vt:lpstr>
      <vt:lpstr>SIBiUSP em números</vt:lpstr>
      <vt:lpstr>Focos de atuação</vt:lpstr>
      <vt:lpstr>Apresentação do PowerPoint</vt:lpstr>
      <vt:lpstr>Programas integrados</vt:lpstr>
      <vt:lpstr>Biblioteca Digital de Teses e Dissertações</vt:lpstr>
      <vt:lpstr>Biblioteca Digital de Teses e Dissertações</vt:lpstr>
      <vt:lpstr>Portal das Revistas Científicas USP</vt:lpstr>
      <vt:lpstr>Programa de Apoio às Revistas USP</vt:lpstr>
      <vt:lpstr>Programa de Apoio às Revistas USP</vt:lpstr>
      <vt:lpstr>Portal de Revistas da USP</vt:lpstr>
      <vt:lpstr>Bibioteca Digital da Produção Intelectual - BDPI</vt:lpstr>
      <vt:lpstr>BDPI – USP</vt:lpstr>
      <vt:lpstr>BDPI – USP</vt:lpstr>
      <vt:lpstr>BDPI – USP</vt:lpstr>
      <vt:lpstr>Biblioteca Digital de Obras Raras e Especiais  -  BORE</vt:lpstr>
      <vt:lpstr>Obras Raras e Especiais</vt:lpstr>
      <vt:lpstr>Obras Raras – Laboratório Digitalização</vt:lpstr>
      <vt:lpstr>Oficinas móveis e itinerantes</vt:lpstr>
      <vt:lpstr>Oficinas móveis e itinerantes</vt:lpstr>
      <vt:lpstr>Laboratório de Digitalização</vt:lpstr>
      <vt:lpstr>Bibliotecas temáticas</vt:lpstr>
      <vt:lpstr>Apresentação do PowerPoint</vt:lpstr>
      <vt:lpstr>Workshops de Escrita Científica</vt:lpstr>
      <vt:lpstr>Redação Científica</vt:lpstr>
      <vt:lpstr>Ética na pesquisa</vt:lpstr>
      <vt:lpstr>Apresentação do PowerPoint</vt:lpstr>
      <vt:lpstr>Portal de Busca Integrada</vt:lpstr>
      <vt:lpstr>Portal de Busca Integrada</vt:lpstr>
      <vt:lpstr>Portal de Busca Integrada</vt:lpstr>
      <vt:lpstr>Apresentação do PowerPoint</vt:lpstr>
      <vt:lpstr>Apresentação do PowerPoint</vt:lpstr>
      <vt:lpstr>Repositório Institucional CRUESP</vt:lpstr>
      <vt:lpstr>Repositório Institucional CRUESP</vt:lpstr>
      <vt:lpstr>Repositório Institucional CRUESP</vt:lpstr>
      <vt:lpstr>Apresentação do PowerPoint</vt:lpstr>
      <vt:lpstr>Resultados esperados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EMPRÉSTIMO UNIFICADO USP</dc:title>
  <dc:creator>Anderson</dc:creator>
  <cp:lastModifiedBy>Sueli Mara Soares Pinto Ferreira</cp:lastModifiedBy>
  <cp:revision>561</cp:revision>
  <dcterms:created xsi:type="dcterms:W3CDTF">2010-09-27T20:18:46Z</dcterms:created>
  <dcterms:modified xsi:type="dcterms:W3CDTF">2013-09-30T18:57:07Z</dcterms:modified>
</cp:coreProperties>
</file>